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</p:sldMasterIdLst>
  <p:notesMasterIdLst>
    <p:notesMasterId r:id="rId16"/>
  </p:notesMasterIdLst>
  <p:sldIdLst>
    <p:sldId id="494" r:id="rId2"/>
    <p:sldId id="517" r:id="rId3"/>
    <p:sldId id="520" r:id="rId4"/>
    <p:sldId id="521" r:id="rId5"/>
    <p:sldId id="522" r:id="rId6"/>
    <p:sldId id="523" r:id="rId7"/>
    <p:sldId id="524" r:id="rId8"/>
    <p:sldId id="506" r:id="rId9"/>
    <p:sldId id="507" r:id="rId10"/>
    <p:sldId id="508" r:id="rId11"/>
    <p:sldId id="509" r:id="rId12"/>
    <p:sldId id="510" r:id="rId13"/>
    <p:sldId id="512" r:id="rId14"/>
    <p:sldId id="511" r:id="rId15"/>
  </p:sldIdLst>
  <p:sldSz cx="10980738" cy="7199313"/>
  <p:notesSz cx="6858000" cy="9144000"/>
  <p:embeddedFontLst>
    <p:embeddedFont>
      <p:font typeface="Alesantria Mane" panose="02000600000000000000" pitchFamily="2" charset="0"/>
      <p:regular r:id="rId17"/>
    </p:embeddedFont>
    <p:embeddedFont>
      <p:font typeface="Allegro BT" panose="040409040D0702020402" pitchFamily="82" charset="0"/>
      <p:regular r:id="rId18"/>
    </p:embeddedFont>
    <p:embeddedFont>
      <p:font typeface="AR JULIAN" panose="02000000000000000000" pitchFamily="2" charset="0"/>
      <p:regular r:id="rId19"/>
    </p:embeddedFont>
    <p:embeddedFont>
      <p:font typeface="BenguiatGot Bk BT" panose="020F0404020209020604" pitchFamily="34" charset="0"/>
      <p:regular r:id="rId20"/>
      <p:bold r:id="rId21"/>
      <p:italic r:id="rId22"/>
      <p:boldItalic r:id="rId23"/>
    </p:embeddedFont>
    <p:embeddedFont>
      <p:font typeface="Berlin Sans FB" panose="020E0602020502020306" pitchFamily="34" charset="0"/>
      <p:regular r:id="rId24"/>
      <p:bold r:id="rId25"/>
    </p:embeddedFont>
    <p:embeddedFont>
      <p:font typeface="Franklin Gothic Demi" panose="020B0703020102020204" pitchFamily="34" charset="0"/>
      <p:regular r:id="rId26"/>
      <p:italic r:id="rId27"/>
    </p:embeddedFont>
    <p:embeddedFont>
      <p:font typeface="Franklin Gothic Heavy" panose="020B0903020102020204" pitchFamily="34" charset="0"/>
      <p:regular r:id="rId28"/>
      <p:italic r:id="rId29"/>
    </p:embeddedFont>
    <p:embeddedFont>
      <p:font typeface="Franklin Gothic Medium" panose="020B0603020102020204" pitchFamily="34" charset="0"/>
      <p:regular r:id="rId30"/>
      <p:italic r:id="rId31"/>
    </p:embeddedFont>
    <p:embeddedFont>
      <p:font typeface="Futura Hv BT" panose="020B0702020204020204" pitchFamily="34" charset="0"/>
      <p:regular r:id="rId32"/>
      <p:italic r:id="rId33"/>
    </p:embeddedFont>
    <p:embeddedFont>
      <p:font typeface="Kabel Md BT" panose="020D0602020204020304" pitchFamily="34" charset="0"/>
      <p:regular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67" userDrawn="1">
          <p15:clr>
            <a:srgbClr val="A4A3A4"/>
          </p15:clr>
        </p15:guide>
        <p15:guide id="2" orient="horz" pos="4150" userDrawn="1">
          <p15:clr>
            <a:srgbClr val="A4A3A4"/>
          </p15:clr>
        </p15:guide>
        <p15:guide id="3" orient="horz" pos="2358" userDrawn="1">
          <p15:clr>
            <a:srgbClr val="A4A3A4"/>
          </p15:clr>
        </p15:guide>
        <p15:guide id="4" pos="5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C000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6E51"/>
    <a:srgbClr val="F0F0F0"/>
    <a:srgbClr val="FED526"/>
    <a:srgbClr val="FF99FF"/>
    <a:srgbClr val="FABE00"/>
    <a:srgbClr val="FFF3CD"/>
    <a:srgbClr val="FFE697"/>
    <a:srgbClr val="FFD757"/>
    <a:srgbClr val="FFCD2F"/>
    <a:srgbClr val="E2E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1" y="43"/>
      </p:cViewPr>
      <p:guideLst>
        <p:guide pos="3867"/>
        <p:guide orient="horz" pos="4150"/>
        <p:guide orient="horz" pos="2358"/>
        <p:guide pos="5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0A614-7AC4-4997-A27D-8230312E1E83}" type="datetimeFigureOut">
              <a:rPr lang="it-IT" smtClean="0"/>
              <a:t>03/07/2024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74738" y="1143000"/>
            <a:ext cx="47085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8004B-CC9D-436E-8A75-DE937E298A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378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94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B385A-0C72-4D86-AD27-428295B9FB9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67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851" y="6341433"/>
            <a:ext cx="9470887" cy="706027"/>
          </a:xfrm>
          <a:prstGeom prst="rect">
            <a:avLst/>
          </a:prstGeom>
        </p:spPr>
        <p:txBody>
          <a:bodyPr rIns="432000"/>
          <a:lstStyle>
            <a:lvl1pPr algn="r">
              <a:defRPr spc="291">
                <a:solidFill>
                  <a:schemeClr val="bg1"/>
                </a:solidFill>
                <a:effectLst>
                  <a:glow rad="88900">
                    <a:srgbClr val="C00000">
                      <a:alpha val="78000"/>
                    </a:srgbClr>
                  </a:glow>
                  <a:innerShdw blurRad="114300">
                    <a:srgbClr val="FFFF00"/>
                  </a:innerShdw>
                </a:effectLst>
                <a:latin typeface="AR JULIAN" panose="02000000000000000000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6468" y="1916484"/>
            <a:ext cx="5411200" cy="4567898"/>
          </a:xfrm>
          <a:prstGeom prst="rect">
            <a:avLst/>
          </a:prstGeom>
        </p:spPr>
        <p:txBody>
          <a:bodyPr lIns="0"/>
          <a:lstStyle>
            <a:lvl1pPr marL="344363" indent="-344363">
              <a:buClr>
                <a:srgbClr val="FF0000"/>
              </a:buClr>
              <a:buFont typeface="Wingdings" panose="05000000000000000000" pitchFamily="2" charset="2"/>
              <a:buChar char="Ø"/>
              <a:defRPr b="1">
                <a:solidFill>
                  <a:srgbClr val="009644"/>
                </a:solidFill>
                <a:latin typeface="BenguiatGot Bk BT" panose="020F04040202090206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8091" y="383297"/>
            <a:ext cx="2367721" cy="610108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925" y="383297"/>
            <a:ext cx="6965906" cy="61010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92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85125F6F-4BF3-4D13-837B-ACD34D341AD9}" type="datetimeFigureOut">
              <a:rPr lang="it-IT" smtClean="0"/>
              <a:t>03/07/2024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7370" y="6672697"/>
            <a:ext cx="3705999" cy="38329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514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55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 2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449" y="623943"/>
            <a:ext cx="5798806" cy="2985315"/>
          </a:xfrm>
        </p:spPr>
        <p:txBody>
          <a:bodyPr rtlCol="0" anchor="b"/>
          <a:lstStyle>
            <a:lvl1pPr algn="l">
              <a:defRPr sz="4714" b="1" i="0" cap="all" baseline="0">
                <a:solidFill>
                  <a:schemeClr val="bg1"/>
                </a:solidFill>
                <a:latin typeface="AR JULIAN" panose="02000000000000000000" pitchFamily="2" charset="0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337" y="4933932"/>
            <a:ext cx="4587204" cy="1257480"/>
          </a:xfrm>
        </p:spPr>
        <p:txBody>
          <a:bodyPr rtlCol="0">
            <a:normAutofit/>
          </a:bodyPr>
          <a:lstStyle>
            <a:lvl1pPr marL="0" indent="0" algn="r">
              <a:buNone/>
              <a:defRPr sz="2252">
                <a:solidFill>
                  <a:schemeClr val="bg1"/>
                </a:solidFill>
                <a:latin typeface="Berlin Sans FB" panose="020E0602020502020306" pitchFamily="34" charset="0"/>
              </a:defRPr>
            </a:lvl1pPr>
            <a:lvl2pPr marL="399121" indent="0" algn="ctr">
              <a:buNone/>
              <a:defRPr sz="1746"/>
            </a:lvl2pPr>
            <a:lvl3pPr marL="798240" indent="0" algn="ctr">
              <a:buNone/>
              <a:defRPr sz="1571"/>
            </a:lvl3pPr>
            <a:lvl4pPr marL="1197362" indent="0" algn="ctr">
              <a:buNone/>
              <a:defRPr sz="1396"/>
            </a:lvl4pPr>
            <a:lvl5pPr marL="1596482" indent="0" algn="ctr">
              <a:buNone/>
              <a:defRPr sz="1396"/>
            </a:lvl5pPr>
            <a:lvl6pPr marL="1995603" indent="0" algn="ctr">
              <a:buNone/>
              <a:defRPr sz="1396"/>
            </a:lvl6pPr>
            <a:lvl7pPr marL="2394722" indent="0" algn="ctr">
              <a:buNone/>
              <a:defRPr sz="1396"/>
            </a:lvl7pPr>
            <a:lvl8pPr marL="2793844" indent="0" algn="ctr">
              <a:buNone/>
              <a:defRPr sz="1396"/>
            </a:lvl8pPr>
            <a:lvl9pPr marL="3192964" indent="0" algn="ctr">
              <a:buNone/>
              <a:defRPr sz="1396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9" name="Elemento grafico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/>
        </p:nvSpPr>
        <p:spPr>
          <a:xfrm>
            <a:off x="7401354" y="3121844"/>
            <a:ext cx="82083" cy="9567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sz="1571" noProof="0"/>
          </a:p>
        </p:txBody>
      </p:sp>
      <p:sp>
        <p:nvSpPr>
          <p:cNvPr id="21" name="Elemento grafico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/>
        </p:nvSpPr>
        <p:spPr>
          <a:xfrm>
            <a:off x="7078218" y="2881141"/>
            <a:ext cx="125225" cy="14595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sz="1571" noProof="0"/>
          </a:p>
        </p:txBody>
      </p:sp>
      <p:sp>
        <p:nvSpPr>
          <p:cNvPr id="23" name="Elemento grafico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/>
        </p:nvSpPr>
        <p:spPr>
          <a:xfrm>
            <a:off x="7064224" y="3357438"/>
            <a:ext cx="115025" cy="134069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sz="1571" noProof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507319F-0EFB-C479-5DDD-1A7F88A33F78}"/>
              </a:ext>
            </a:extLst>
          </p:cNvPr>
          <p:cNvGrpSpPr/>
          <p:nvPr/>
        </p:nvGrpSpPr>
        <p:grpSpPr>
          <a:xfrm>
            <a:off x="1370143" y="3801912"/>
            <a:ext cx="10313" cy="3388083"/>
            <a:chOff x="1459875" y="3707177"/>
            <a:chExt cx="10988" cy="3303661"/>
          </a:xfrm>
        </p:grpSpPr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8E825845-66DD-4B77-A729-CD97D156FE6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467395" y="5193207"/>
              <a:ext cx="3468" cy="1817631"/>
            </a:xfrm>
            <a:prstGeom prst="line">
              <a:avLst/>
            </a:prstGeom>
            <a:ln w="25400" cap="sq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022268A7-8B26-8839-CE1B-CD61F16A23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9875" y="3707177"/>
              <a:ext cx="7520" cy="402656"/>
            </a:xfrm>
            <a:prstGeom prst="line">
              <a:avLst/>
            </a:prstGeom>
            <a:ln w="25400" cap="sq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790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07" y="1794830"/>
            <a:ext cx="9470887" cy="2994713"/>
          </a:xfrm>
          <a:prstGeom prst="rect">
            <a:avLst/>
          </a:prstGeom>
        </p:spPr>
        <p:txBody>
          <a:bodyPr anchor="b"/>
          <a:lstStyle>
            <a:lvl1pPr>
              <a:defRPr sz="540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207" y="4817875"/>
            <a:ext cx="9470887" cy="1574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1">
                <a:solidFill>
                  <a:schemeClr val="tx1">
                    <a:tint val="75000"/>
                  </a:schemeClr>
                </a:solidFill>
              </a:defRPr>
            </a:lvl1pPr>
            <a:lvl2pPr marL="41180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823608" indent="0">
              <a:buNone/>
              <a:defRPr sz="1621">
                <a:solidFill>
                  <a:schemeClr val="tx1">
                    <a:tint val="75000"/>
                  </a:schemeClr>
                </a:solidFill>
              </a:defRPr>
            </a:lvl3pPr>
            <a:lvl4pPr marL="1235412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4pPr>
            <a:lvl5pPr marL="1647216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5pPr>
            <a:lvl6pPr marL="2059021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6pPr>
            <a:lvl7pPr marL="2470824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7pPr>
            <a:lvl8pPr marL="2882629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8pPr>
            <a:lvl9pPr marL="3294433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92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85125F6F-4BF3-4D13-837B-ACD34D341AD9}" type="datetimeFigureOut">
              <a:rPr lang="it-IT" smtClean="0"/>
              <a:t>03/07/2024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7370" y="6672697"/>
            <a:ext cx="3705999" cy="38329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514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69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26" y="383298"/>
            <a:ext cx="9470887" cy="1391534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927" y="1916484"/>
            <a:ext cx="4666814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8998" y="1916484"/>
            <a:ext cx="4666814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92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85125F6F-4BF3-4D13-837B-ACD34D341AD9}" type="datetimeFigureOut">
              <a:rPr lang="it-IT" smtClean="0"/>
              <a:t>03/07/2024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7370" y="6672697"/>
            <a:ext cx="3705999" cy="38329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5514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44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5" y="383298"/>
            <a:ext cx="9470887" cy="1391534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357" y="1764833"/>
            <a:ext cx="4645366" cy="8649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1" b="1"/>
            </a:lvl1pPr>
            <a:lvl2pPr marL="411804" indent="0">
              <a:buNone/>
              <a:defRPr sz="1801" b="1"/>
            </a:lvl2pPr>
            <a:lvl3pPr marL="823608" indent="0">
              <a:buNone/>
              <a:defRPr sz="1621" b="1"/>
            </a:lvl3pPr>
            <a:lvl4pPr marL="1235412" indent="0">
              <a:buNone/>
              <a:defRPr sz="1441" b="1"/>
            </a:lvl4pPr>
            <a:lvl5pPr marL="1647216" indent="0">
              <a:buNone/>
              <a:defRPr sz="1441" b="1"/>
            </a:lvl5pPr>
            <a:lvl6pPr marL="2059021" indent="0">
              <a:buNone/>
              <a:defRPr sz="1441" b="1"/>
            </a:lvl6pPr>
            <a:lvl7pPr marL="2470824" indent="0">
              <a:buNone/>
              <a:defRPr sz="1441" b="1"/>
            </a:lvl7pPr>
            <a:lvl8pPr marL="2882629" indent="0">
              <a:buNone/>
              <a:defRPr sz="1441" b="1"/>
            </a:lvl8pPr>
            <a:lvl9pPr marL="3294433" indent="0">
              <a:buNone/>
              <a:defRPr sz="1441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357" y="2629750"/>
            <a:ext cx="4645366" cy="38679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8998" y="1764833"/>
            <a:ext cx="4668244" cy="8649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1" b="1"/>
            </a:lvl1pPr>
            <a:lvl2pPr marL="411804" indent="0">
              <a:buNone/>
              <a:defRPr sz="1801" b="1"/>
            </a:lvl2pPr>
            <a:lvl3pPr marL="823608" indent="0">
              <a:buNone/>
              <a:defRPr sz="1621" b="1"/>
            </a:lvl3pPr>
            <a:lvl4pPr marL="1235412" indent="0">
              <a:buNone/>
              <a:defRPr sz="1441" b="1"/>
            </a:lvl4pPr>
            <a:lvl5pPr marL="1647216" indent="0">
              <a:buNone/>
              <a:defRPr sz="1441" b="1"/>
            </a:lvl5pPr>
            <a:lvl6pPr marL="2059021" indent="0">
              <a:buNone/>
              <a:defRPr sz="1441" b="1"/>
            </a:lvl6pPr>
            <a:lvl7pPr marL="2470824" indent="0">
              <a:buNone/>
              <a:defRPr sz="1441" b="1"/>
            </a:lvl7pPr>
            <a:lvl8pPr marL="2882629" indent="0">
              <a:buNone/>
              <a:defRPr sz="1441" b="1"/>
            </a:lvl8pPr>
            <a:lvl9pPr marL="3294433" indent="0">
              <a:buNone/>
              <a:defRPr sz="1441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8998" y="2629750"/>
            <a:ext cx="4668244" cy="38679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492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85125F6F-4BF3-4D13-837B-ACD34D341AD9}" type="datetimeFigureOut">
              <a:rPr lang="it-IT" smtClean="0"/>
              <a:t>03/07/2024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37370" y="6672697"/>
            <a:ext cx="3705999" cy="38329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5514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85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26" y="383298"/>
            <a:ext cx="9470887" cy="1391534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492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85125F6F-4BF3-4D13-837B-ACD34D341AD9}" type="datetimeFigureOut">
              <a:rPr lang="it-IT" smtClean="0"/>
              <a:t>03/07/2024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37370" y="6672697"/>
            <a:ext cx="3705999" cy="38329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14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67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492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85125F6F-4BF3-4D13-837B-ACD34D341AD9}" type="datetimeFigureOut">
              <a:rPr lang="it-IT" smtClean="0"/>
              <a:t>03/07/2024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37370" y="6672697"/>
            <a:ext cx="3705999" cy="38329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5514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98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6" y="479955"/>
            <a:ext cx="3541574" cy="1679840"/>
          </a:xfrm>
          <a:prstGeom prst="rect">
            <a:avLst/>
          </a:prstGeom>
        </p:spPr>
        <p:txBody>
          <a:bodyPr anchor="b"/>
          <a:lstStyle>
            <a:lvl1pPr>
              <a:defRPr sz="288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8244" y="1036569"/>
            <a:ext cx="5558998" cy="5116179"/>
          </a:xfrm>
          <a:prstGeom prst="rect">
            <a:avLst/>
          </a:prstGeom>
        </p:spPr>
        <p:txBody>
          <a:bodyPr/>
          <a:lstStyle>
            <a:lvl1pPr>
              <a:defRPr sz="2882"/>
            </a:lvl1pPr>
            <a:lvl2pPr>
              <a:defRPr sz="2522"/>
            </a:lvl2pPr>
            <a:lvl3pPr>
              <a:defRPr sz="216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356" y="2159793"/>
            <a:ext cx="3541574" cy="4001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1"/>
            </a:lvl1pPr>
            <a:lvl2pPr marL="411804" indent="0">
              <a:buNone/>
              <a:defRPr sz="1261"/>
            </a:lvl2pPr>
            <a:lvl3pPr marL="823608" indent="0">
              <a:buNone/>
              <a:defRPr sz="1081"/>
            </a:lvl3pPr>
            <a:lvl4pPr marL="1235412" indent="0">
              <a:buNone/>
              <a:defRPr sz="901"/>
            </a:lvl4pPr>
            <a:lvl5pPr marL="1647216" indent="0">
              <a:buNone/>
              <a:defRPr sz="901"/>
            </a:lvl5pPr>
            <a:lvl6pPr marL="2059021" indent="0">
              <a:buNone/>
              <a:defRPr sz="901"/>
            </a:lvl6pPr>
            <a:lvl7pPr marL="2470824" indent="0">
              <a:buNone/>
              <a:defRPr sz="901"/>
            </a:lvl7pPr>
            <a:lvl8pPr marL="2882629" indent="0">
              <a:buNone/>
              <a:defRPr sz="901"/>
            </a:lvl8pPr>
            <a:lvl9pPr marL="3294433" indent="0">
              <a:buNone/>
              <a:defRPr sz="9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92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85125F6F-4BF3-4D13-837B-ACD34D341AD9}" type="datetimeFigureOut">
              <a:rPr lang="it-IT" smtClean="0"/>
              <a:t>03/07/2024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7370" y="6672697"/>
            <a:ext cx="3705999" cy="38329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5514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667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6" y="479955"/>
            <a:ext cx="3541574" cy="1679840"/>
          </a:xfrm>
          <a:prstGeom prst="rect">
            <a:avLst/>
          </a:prstGeom>
        </p:spPr>
        <p:txBody>
          <a:bodyPr anchor="b"/>
          <a:lstStyle>
            <a:lvl1pPr>
              <a:defRPr sz="288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8244" y="1036569"/>
            <a:ext cx="5558998" cy="51161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82"/>
            </a:lvl1pPr>
            <a:lvl2pPr marL="411804" indent="0">
              <a:buNone/>
              <a:defRPr sz="2522"/>
            </a:lvl2pPr>
            <a:lvl3pPr marL="823608" indent="0">
              <a:buNone/>
              <a:defRPr sz="2161"/>
            </a:lvl3pPr>
            <a:lvl4pPr marL="1235412" indent="0">
              <a:buNone/>
              <a:defRPr sz="1801"/>
            </a:lvl4pPr>
            <a:lvl5pPr marL="1647216" indent="0">
              <a:buNone/>
              <a:defRPr sz="1801"/>
            </a:lvl5pPr>
            <a:lvl6pPr marL="2059021" indent="0">
              <a:buNone/>
              <a:defRPr sz="1801"/>
            </a:lvl6pPr>
            <a:lvl7pPr marL="2470824" indent="0">
              <a:buNone/>
              <a:defRPr sz="1801"/>
            </a:lvl7pPr>
            <a:lvl8pPr marL="2882629" indent="0">
              <a:buNone/>
              <a:defRPr sz="1801"/>
            </a:lvl8pPr>
            <a:lvl9pPr marL="3294433" indent="0">
              <a:buNone/>
              <a:defRPr sz="1801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356" y="2159793"/>
            <a:ext cx="3541574" cy="4001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1"/>
            </a:lvl1pPr>
            <a:lvl2pPr marL="411804" indent="0">
              <a:buNone/>
              <a:defRPr sz="1261"/>
            </a:lvl2pPr>
            <a:lvl3pPr marL="823608" indent="0">
              <a:buNone/>
              <a:defRPr sz="1081"/>
            </a:lvl3pPr>
            <a:lvl4pPr marL="1235412" indent="0">
              <a:buNone/>
              <a:defRPr sz="901"/>
            </a:lvl4pPr>
            <a:lvl5pPr marL="1647216" indent="0">
              <a:buNone/>
              <a:defRPr sz="901"/>
            </a:lvl5pPr>
            <a:lvl6pPr marL="2059021" indent="0">
              <a:buNone/>
              <a:defRPr sz="901"/>
            </a:lvl6pPr>
            <a:lvl7pPr marL="2470824" indent="0">
              <a:buNone/>
              <a:defRPr sz="901"/>
            </a:lvl7pPr>
            <a:lvl8pPr marL="2882629" indent="0">
              <a:buNone/>
              <a:defRPr sz="901"/>
            </a:lvl8pPr>
            <a:lvl9pPr marL="3294433" indent="0">
              <a:buNone/>
              <a:defRPr sz="9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92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85125F6F-4BF3-4D13-837B-ACD34D341AD9}" type="datetimeFigureOut">
              <a:rPr lang="it-IT" smtClean="0"/>
              <a:t>03/07/2024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7370" y="6672697"/>
            <a:ext cx="3705999" cy="38329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5514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18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26" y="383298"/>
            <a:ext cx="9470887" cy="1391534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926" y="1916484"/>
            <a:ext cx="9470887" cy="456789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92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85125F6F-4BF3-4D13-837B-ACD34D341AD9}" type="datetimeFigureOut">
              <a:rPr lang="it-IT" smtClean="0"/>
              <a:t>03/07/2024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7370" y="6672697"/>
            <a:ext cx="3705999" cy="38329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5146" y="6672697"/>
            <a:ext cx="2470666" cy="383297"/>
          </a:xfrm>
          <a:prstGeom prst="rect">
            <a:avLst/>
          </a:prstGeom>
        </p:spPr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14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96738373-EEBA-34C9-C3FA-4FFED5DA4FF5}"/>
              </a:ext>
            </a:extLst>
          </p:cNvPr>
          <p:cNvSpPr/>
          <p:nvPr userDrawn="1"/>
        </p:nvSpPr>
        <p:spPr>
          <a:xfrm>
            <a:off x="4460239" y="0"/>
            <a:ext cx="6520497" cy="5882640"/>
          </a:xfrm>
          <a:custGeom>
            <a:avLst/>
            <a:gdLst>
              <a:gd name="connsiteX0" fmla="*/ 0 w 5730951"/>
              <a:gd name="connsiteY0" fmla="*/ 0 h 6132194"/>
              <a:gd name="connsiteX1" fmla="*/ 5730951 w 5730951"/>
              <a:gd name="connsiteY1" fmla="*/ 0 h 6132194"/>
              <a:gd name="connsiteX2" fmla="*/ 5730951 w 5730951"/>
              <a:gd name="connsiteY2" fmla="*/ 3600450 h 6132194"/>
              <a:gd name="connsiteX3" fmla="*/ 5135171 w 5730951"/>
              <a:gd name="connsiteY3" fmla="*/ 3600450 h 6132194"/>
              <a:gd name="connsiteX4" fmla="*/ 5699005 w 5730951"/>
              <a:gd name="connsiteY4" fmla="*/ 3815714 h 6132194"/>
              <a:gd name="connsiteX5" fmla="*/ 5105013 w 5730951"/>
              <a:gd name="connsiteY5" fmla="*/ 4042492 h 6132194"/>
              <a:gd name="connsiteX6" fmla="*/ 5620073 w 5730951"/>
              <a:gd name="connsiteY6" fmla="*/ 4415263 h 6132194"/>
              <a:gd name="connsiteX7" fmla="*/ 4987637 w 5730951"/>
              <a:gd name="connsiteY7" fmla="*/ 4480567 h 6132194"/>
              <a:gd name="connsiteX8" fmla="*/ 5388656 w 5730951"/>
              <a:gd name="connsiteY8" fmla="*/ 4973954 h 6132194"/>
              <a:gd name="connsiteX9" fmla="*/ 4760860 w 5730951"/>
              <a:gd name="connsiteY9" fmla="*/ 4873349 h 6132194"/>
              <a:gd name="connsiteX10" fmla="*/ 5020524 w 5730951"/>
              <a:gd name="connsiteY10" fmla="*/ 5453713 h 6132194"/>
              <a:gd name="connsiteX11" fmla="*/ 4440160 w 5730951"/>
              <a:gd name="connsiteY11" fmla="*/ 5194049 h 6132194"/>
              <a:gd name="connsiteX12" fmla="*/ 4540765 w 5730951"/>
              <a:gd name="connsiteY12" fmla="*/ 5821845 h 6132194"/>
              <a:gd name="connsiteX13" fmla="*/ 4047378 w 5730951"/>
              <a:gd name="connsiteY13" fmla="*/ 5420826 h 6132194"/>
              <a:gd name="connsiteX14" fmla="*/ 3982074 w 5730951"/>
              <a:gd name="connsiteY14" fmla="*/ 6053262 h 6132194"/>
              <a:gd name="connsiteX15" fmla="*/ 3609303 w 5730951"/>
              <a:gd name="connsiteY15" fmla="*/ 5538202 h 6132194"/>
              <a:gd name="connsiteX16" fmla="*/ 3382525 w 5730951"/>
              <a:gd name="connsiteY16" fmla="*/ 6132194 h 6132194"/>
              <a:gd name="connsiteX17" fmla="*/ 3155747 w 5730951"/>
              <a:gd name="connsiteY17" fmla="*/ 5538202 h 6132194"/>
              <a:gd name="connsiteX18" fmla="*/ 2782976 w 5730951"/>
              <a:gd name="connsiteY18" fmla="*/ 6053262 h 6132194"/>
              <a:gd name="connsiteX19" fmla="*/ 2717672 w 5730951"/>
              <a:gd name="connsiteY19" fmla="*/ 5420826 h 6132194"/>
              <a:gd name="connsiteX20" fmla="*/ 2224285 w 5730951"/>
              <a:gd name="connsiteY20" fmla="*/ 5821845 h 6132194"/>
              <a:gd name="connsiteX21" fmla="*/ 2324890 w 5730951"/>
              <a:gd name="connsiteY21" fmla="*/ 5194049 h 6132194"/>
              <a:gd name="connsiteX22" fmla="*/ 1744526 w 5730951"/>
              <a:gd name="connsiteY22" fmla="*/ 5453713 h 6132194"/>
              <a:gd name="connsiteX23" fmla="*/ 2004190 w 5730951"/>
              <a:gd name="connsiteY23" fmla="*/ 4873349 h 6132194"/>
              <a:gd name="connsiteX24" fmla="*/ 1376394 w 5730951"/>
              <a:gd name="connsiteY24" fmla="*/ 4973954 h 6132194"/>
              <a:gd name="connsiteX25" fmla="*/ 1777413 w 5730951"/>
              <a:gd name="connsiteY25" fmla="*/ 4480567 h 6132194"/>
              <a:gd name="connsiteX26" fmla="*/ 1144977 w 5730951"/>
              <a:gd name="connsiteY26" fmla="*/ 4415263 h 6132194"/>
              <a:gd name="connsiteX27" fmla="*/ 1660037 w 5730951"/>
              <a:gd name="connsiteY27" fmla="*/ 4042492 h 6132194"/>
              <a:gd name="connsiteX28" fmla="*/ 1066045 w 5730951"/>
              <a:gd name="connsiteY28" fmla="*/ 3815714 h 6132194"/>
              <a:gd name="connsiteX29" fmla="*/ 1629879 w 5730951"/>
              <a:gd name="connsiteY29" fmla="*/ 3600450 h 6132194"/>
              <a:gd name="connsiteX30" fmla="*/ 0 w 5730951"/>
              <a:gd name="connsiteY30" fmla="*/ 3600450 h 613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730951" h="6132194">
                <a:moveTo>
                  <a:pt x="0" y="0"/>
                </a:moveTo>
                <a:lnTo>
                  <a:pt x="5730951" y="0"/>
                </a:lnTo>
                <a:lnTo>
                  <a:pt x="5730951" y="3600450"/>
                </a:lnTo>
                <a:lnTo>
                  <a:pt x="5135171" y="3600450"/>
                </a:lnTo>
                <a:lnTo>
                  <a:pt x="5699005" y="3815714"/>
                </a:lnTo>
                <a:lnTo>
                  <a:pt x="5105013" y="4042492"/>
                </a:lnTo>
                <a:lnTo>
                  <a:pt x="5620073" y="4415263"/>
                </a:lnTo>
                <a:lnTo>
                  <a:pt x="4987637" y="4480567"/>
                </a:lnTo>
                <a:lnTo>
                  <a:pt x="5388656" y="4973954"/>
                </a:lnTo>
                <a:lnTo>
                  <a:pt x="4760860" y="4873349"/>
                </a:lnTo>
                <a:lnTo>
                  <a:pt x="5020524" y="5453713"/>
                </a:lnTo>
                <a:lnTo>
                  <a:pt x="4440160" y="5194049"/>
                </a:lnTo>
                <a:lnTo>
                  <a:pt x="4540765" y="5821845"/>
                </a:lnTo>
                <a:lnTo>
                  <a:pt x="4047378" y="5420826"/>
                </a:lnTo>
                <a:lnTo>
                  <a:pt x="3982074" y="6053262"/>
                </a:lnTo>
                <a:lnTo>
                  <a:pt x="3609303" y="5538202"/>
                </a:lnTo>
                <a:lnTo>
                  <a:pt x="3382525" y="6132194"/>
                </a:lnTo>
                <a:lnTo>
                  <a:pt x="3155747" y="5538202"/>
                </a:lnTo>
                <a:lnTo>
                  <a:pt x="2782976" y="6053262"/>
                </a:lnTo>
                <a:lnTo>
                  <a:pt x="2717672" y="5420826"/>
                </a:lnTo>
                <a:lnTo>
                  <a:pt x="2224285" y="5821845"/>
                </a:lnTo>
                <a:lnTo>
                  <a:pt x="2324890" y="5194049"/>
                </a:lnTo>
                <a:lnTo>
                  <a:pt x="1744526" y="5453713"/>
                </a:lnTo>
                <a:lnTo>
                  <a:pt x="2004190" y="4873349"/>
                </a:lnTo>
                <a:lnTo>
                  <a:pt x="1376394" y="4973954"/>
                </a:lnTo>
                <a:lnTo>
                  <a:pt x="1777413" y="4480567"/>
                </a:lnTo>
                <a:lnTo>
                  <a:pt x="1144977" y="4415263"/>
                </a:lnTo>
                <a:lnTo>
                  <a:pt x="1660037" y="4042492"/>
                </a:lnTo>
                <a:lnTo>
                  <a:pt x="1066045" y="3815714"/>
                </a:lnTo>
                <a:lnTo>
                  <a:pt x="1629879" y="3600450"/>
                </a:lnTo>
                <a:lnTo>
                  <a:pt x="0" y="3600450"/>
                </a:lnTo>
                <a:close/>
              </a:path>
            </a:pathLst>
          </a:custGeom>
          <a:gradFill flip="none" rotWithShape="1">
            <a:gsLst>
              <a:gs pos="51000">
                <a:schemeClr val="bg1">
                  <a:alpha val="58000"/>
                </a:schemeClr>
              </a:gs>
              <a:gs pos="98000">
                <a:srgbClr val="61B3E1">
                  <a:alpha val="67000"/>
                </a:srgbClr>
              </a:gs>
              <a:gs pos="0">
                <a:srgbClr val="FFFF00">
                  <a:alpha val="3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10" name="Segnaposto contenuto 7" descr="Immagine che contiene modello, oscurità, schermata, luce&#10;&#10;Descrizione generata automaticamente">
            <a:extLst>
              <a:ext uri="{FF2B5EF4-FFF2-40B4-BE49-F238E27FC236}">
                <a16:creationId xmlns:a16="http://schemas.microsoft.com/office/drawing/2014/main" id="{F91098E2-0012-6A37-8067-AA4104E1AA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94" y="0"/>
            <a:ext cx="5730952" cy="4162535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3A09D529-E6A3-A3C3-DD65-BA01A92AF685}"/>
              </a:ext>
            </a:extLst>
          </p:cNvPr>
          <p:cNvSpPr txBox="1">
            <a:spLocks/>
          </p:cNvSpPr>
          <p:nvPr/>
        </p:nvSpPr>
        <p:spPr>
          <a:xfrm>
            <a:off x="0" y="238048"/>
            <a:ext cx="4060176" cy="470061"/>
          </a:xfrm>
          <a:custGeom>
            <a:avLst/>
            <a:gdLst>
              <a:gd name="connsiteX0" fmla="*/ 0 w 7510509"/>
              <a:gd name="connsiteY0" fmla="*/ 0 h 593919"/>
              <a:gd name="connsiteX1" fmla="*/ 7510509 w 7510509"/>
              <a:gd name="connsiteY1" fmla="*/ 0 h 593919"/>
              <a:gd name="connsiteX2" fmla="*/ 7510509 w 7510509"/>
              <a:gd name="connsiteY2" fmla="*/ 593919 h 593919"/>
              <a:gd name="connsiteX3" fmla="*/ 0 w 7510509"/>
              <a:gd name="connsiteY3" fmla="*/ 593919 h 593919"/>
              <a:gd name="connsiteX4" fmla="*/ 0 w 7510509"/>
              <a:gd name="connsiteY4" fmla="*/ 0 h 593919"/>
              <a:gd name="connsiteX0" fmla="*/ 0 w 7510509"/>
              <a:gd name="connsiteY0" fmla="*/ 0 h 603250"/>
              <a:gd name="connsiteX1" fmla="*/ 7510509 w 7510509"/>
              <a:gd name="connsiteY1" fmla="*/ 0 h 603250"/>
              <a:gd name="connsiteX2" fmla="*/ 7034648 w 7510509"/>
              <a:gd name="connsiteY2" fmla="*/ 603250 h 603250"/>
              <a:gd name="connsiteX3" fmla="*/ 0 w 7510509"/>
              <a:gd name="connsiteY3" fmla="*/ 593919 h 603250"/>
              <a:gd name="connsiteX4" fmla="*/ 0 w 7510509"/>
              <a:gd name="connsiteY4" fmla="*/ 0 h 6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0509" h="603250">
                <a:moveTo>
                  <a:pt x="0" y="0"/>
                </a:moveTo>
                <a:lnTo>
                  <a:pt x="7510509" y="0"/>
                </a:lnTo>
                <a:lnTo>
                  <a:pt x="7034648" y="603250"/>
                </a:lnTo>
                <a:lnTo>
                  <a:pt x="0" y="5939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lIns="418332" tIns="0" rIns="88547" bIns="0" rtlCol="0" anchor="b" anchorCtr="0">
            <a:normAutofit fontScale="90000" lnSpcReduction="10000"/>
          </a:bodyPr>
          <a:lstStyle>
            <a:lvl1pPr algn="l" defTabSz="8504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963" b="1" spc="581" dirty="0">
              <a:ln w="19050">
                <a:solidFill>
                  <a:srgbClr val="FFC000"/>
                </a:solidFill>
              </a:ln>
              <a:solidFill>
                <a:schemeClr val="bg1"/>
              </a:solidFill>
              <a:latin typeface="Allegro BT" panose="040409040D0702020402" pitchFamily="82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4C1D10C-6FB2-60D5-38E3-27D4BC0860A7}"/>
              </a:ext>
            </a:extLst>
          </p:cNvPr>
          <p:cNvSpPr txBox="1">
            <a:spLocks/>
          </p:cNvSpPr>
          <p:nvPr/>
        </p:nvSpPr>
        <p:spPr>
          <a:xfrm>
            <a:off x="-293421" y="241217"/>
            <a:ext cx="4195570" cy="470061"/>
          </a:xfrm>
          <a:custGeom>
            <a:avLst/>
            <a:gdLst>
              <a:gd name="connsiteX0" fmla="*/ 0 w 7510509"/>
              <a:gd name="connsiteY0" fmla="*/ 0 h 593919"/>
              <a:gd name="connsiteX1" fmla="*/ 7510509 w 7510509"/>
              <a:gd name="connsiteY1" fmla="*/ 0 h 593919"/>
              <a:gd name="connsiteX2" fmla="*/ 7510509 w 7510509"/>
              <a:gd name="connsiteY2" fmla="*/ 593919 h 593919"/>
              <a:gd name="connsiteX3" fmla="*/ 0 w 7510509"/>
              <a:gd name="connsiteY3" fmla="*/ 593919 h 593919"/>
              <a:gd name="connsiteX4" fmla="*/ 0 w 7510509"/>
              <a:gd name="connsiteY4" fmla="*/ 0 h 593919"/>
              <a:gd name="connsiteX0" fmla="*/ 0 w 7510509"/>
              <a:gd name="connsiteY0" fmla="*/ 0 h 603250"/>
              <a:gd name="connsiteX1" fmla="*/ 7510509 w 7510509"/>
              <a:gd name="connsiteY1" fmla="*/ 0 h 603250"/>
              <a:gd name="connsiteX2" fmla="*/ 7034648 w 7510509"/>
              <a:gd name="connsiteY2" fmla="*/ 603250 h 603250"/>
              <a:gd name="connsiteX3" fmla="*/ 0 w 7510509"/>
              <a:gd name="connsiteY3" fmla="*/ 593919 h 603250"/>
              <a:gd name="connsiteX4" fmla="*/ 0 w 7510509"/>
              <a:gd name="connsiteY4" fmla="*/ 0 h 6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0509" h="603250">
                <a:moveTo>
                  <a:pt x="0" y="0"/>
                </a:moveTo>
                <a:lnTo>
                  <a:pt x="7510509" y="0"/>
                </a:lnTo>
                <a:lnTo>
                  <a:pt x="7034648" y="603250"/>
                </a:lnTo>
                <a:lnTo>
                  <a:pt x="0" y="59391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lIns="418332" tIns="0" rIns="88547" bIns="0" rtlCol="0" anchor="b" anchorCtr="0">
            <a:normAutofit fontScale="90000" lnSpcReduction="10000"/>
          </a:bodyPr>
          <a:lstStyle>
            <a:lvl1pPr algn="l" defTabSz="8504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963" b="1" spc="581" dirty="0">
                <a:ln w="19050">
                  <a:solidFill>
                    <a:srgbClr val="FFC000"/>
                  </a:solidFill>
                </a:ln>
                <a:solidFill>
                  <a:schemeClr val="bg1"/>
                </a:solidFill>
                <a:latin typeface="Allegro BT" panose="040409040D0702020402" pitchFamily="82" charset="0"/>
              </a:rPr>
              <a:t>PGS Don Bosco</a:t>
            </a:r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12FBFCB6-6CB4-83BA-90DA-51C664406770}"/>
              </a:ext>
            </a:extLst>
          </p:cNvPr>
          <p:cNvSpPr/>
          <p:nvPr userDrawn="1"/>
        </p:nvSpPr>
        <p:spPr>
          <a:xfrm>
            <a:off x="0" y="2103121"/>
            <a:ext cx="6309360" cy="5096192"/>
          </a:xfrm>
          <a:custGeom>
            <a:avLst/>
            <a:gdLst>
              <a:gd name="connsiteX0" fmla="*/ 2609174 w 5396270"/>
              <a:gd name="connsiteY0" fmla="*/ 0 h 5435279"/>
              <a:gd name="connsiteX1" fmla="*/ 2835952 w 5396270"/>
              <a:gd name="connsiteY1" fmla="*/ 593992 h 5435279"/>
              <a:gd name="connsiteX2" fmla="*/ 3208723 w 5396270"/>
              <a:gd name="connsiteY2" fmla="*/ 78932 h 5435279"/>
              <a:gd name="connsiteX3" fmla="*/ 3274027 w 5396270"/>
              <a:gd name="connsiteY3" fmla="*/ 711368 h 5435279"/>
              <a:gd name="connsiteX4" fmla="*/ 3767414 w 5396270"/>
              <a:gd name="connsiteY4" fmla="*/ 310349 h 5435279"/>
              <a:gd name="connsiteX5" fmla="*/ 3666809 w 5396270"/>
              <a:gd name="connsiteY5" fmla="*/ 938145 h 5435279"/>
              <a:gd name="connsiteX6" fmla="*/ 4247173 w 5396270"/>
              <a:gd name="connsiteY6" fmla="*/ 678481 h 5435279"/>
              <a:gd name="connsiteX7" fmla="*/ 3987509 w 5396270"/>
              <a:gd name="connsiteY7" fmla="*/ 1258845 h 5435279"/>
              <a:gd name="connsiteX8" fmla="*/ 4615305 w 5396270"/>
              <a:gd name="connsiteY8" fmla="*/ 1158240 h 5435279"/>
              <a:gd name="connsiteX9" fmla="*/ 4214286 w 5396270"/>
              <a:gd name="connsiteY9" fmla="*/ 1651627 h 5435279"/>
              <a:gd name="connsiteX10" fmla="*/ 4846722 w 5396270"/>
              <a:gd name="connsiteY10" fmla="*/ 1716931 h 5435279"/>
              <a:gd name="connsiteX11" fmla="*/ 4683822 w 5396270"/>
              <a:gd name="connsiteY11" fmla="*/ 1834829 h 5435279"/>
              <a:gd name="connsiteX12" fmla="*/ 5396270 w 5396270"/>
              <a:gd name="connsiteY12" fmla="*/ 1834829 h 5435279"/>
              <a:gd name="connsiteX13" fmla="*/ 5396270 w 5396270"/>
              <a:gd name="connsiteY13" fmla="*/ 5435279 h 5435279"/>
              <a:gd name="connsiteX14" fmla="*/ 0 w 5396270"/>
              <a:gd name="connsiteY14" fmla="*/ 5435279 h 5435279"/>
              <a:gd name="connsiteX15" fmla="*/ 0 w 5396270"/>
              <a:gd name="connsiteY15" fmla="*/ 1834829 h 5435279"/>
              <a:gd name="connsiteX16" fmla="*/ 534526 w 5396270"/>
              <a:gd name="connsiteY16" fmla="*/ 1834829 h 5435279"/>
              <a:gd name="connsiteX17" fmla="*/ 371626 w 5396270"/>
              <a:gd name="connsiteY17" fmla="*/ 1716931 h 5435279"/>
              <a:gd name="connsiteX18" fmla="*/ 1004062 w 5396270"/>
              <a:gd name="connsiteY18" fmla="*/ 1651627 h 5435279"/>
              <a:gd name="connsiteX19" fmla="*/ 603043 w 5396270"/>
              <a:gd name="connsiteY19" fmla="*/ 1158240 h 5435279"/>
              <a:gd name="connsiteX20" fmla="*/ 1230839 w 5396270"/>
              <a:gd name="connsiteY20" fmla="*/ 1258845 h 5435279"/>
              <a:gd name="connsiteX21" fmla="*/ 971175 w 5396270"/>
              <a:gd name="connsiteY21" fmla="*/ 678481 h 5435279"/>
              <a:gd name="connsiteX22" fmla="*/ 1551539 w 5396270"/>
              <a:gd name="connsiteY22" fmla="*/ 938145 h 5435279"/>
              <a:gd name="connsiteX23" fmla="*/ 1450934 w 5396270"/>
              <a:gd name="connsiteY23" fmla="*/ 310349 h 5435279"/>
              <a:gd name="connsiteX24" fmla="*/ 1944321 w 5396270"/>
              <a:gd name="connsiteY24" fmla="*/ 711368 h 5435279"/>
              <a:gd name="connsiteX25" fmla="*/ 2009625 w 5396270"/>
              <a:gd name="connsiteY25" fmla="*/ 78932 h 5435279"/>
              <a:gd name="connsiteX26" fmla="*/ 2382396 w 5396270"/>
              <a:gd name="connsiteY26" fmla="*/ 593992 h 543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96270" h="5435279">
                <a:moveTo>
                  <a:pt x="2609174" y="0"/>
                </a:moveTo>
                <a:lnTo>
                  <a:pt x="2835952" y="593992"/>
                </a:lnTo>
                <a:lnTo>
                  <a:pt x="3208723" y="78932"/>
                </a:lnTo>
                <a:lnTo>
                  <a:pt x="3274027" y="711368"/>
                </a:lnTo>
                <a:lnTo>
                  <a:pt x="3767414" y="310349"/>
                </a:lnTo>
                <a:lnTo>
                  <a:pt x="3666809" y="938145"/>
                </a:lnTo>
                <a:lnTo>
                  <a:pt x="4247173" y="678481"/>
                </a:lnTo>
                <a:lnTo>
                  <a:pt x="3987509" y="1258845"/>
                </a:lnTo>
                <a:lnTo>
                  <a:pt x="4615305" y="1158240"/>
                </a:lnTo>
                <a:lnTo>
                  <a:pt x="4214286" y="1651627"/>
                </a:lnTo>
                <a:lnTo>
                  <a:pt x="4846722" y="1716931"/>
                </a:lnTo>
                <a:lnTo>
                  <a:pt x="4683822" y="1834829"/>
                </a:lnTo>
                <a:lnTo>
                  <a:pt x="5396270" y="1834829"/>
                </a:lnTo>
                <a:lnTo>
                  <a:pt x="5396270" y="5435279"/>
                </a:lnTo>
                <a:lnTo>
                  <a:pt x="0" y="5435279"/>
                </a:lnTo>
                <a:lnTo>
                  <a:pt x="0" y="1834829"/>
                </a:lnTo>
                <a:lnTo>
                  <a:pt x="534526" y="1834829"/>
                </a:lnTo>
                <a:lnTo>
                  <a:pt x="371626" y="1716931"/>
                </a:lnTo>
                <a:lnTo>
                  <a:pt x="1004062" y="1651627"/>
                </a:lnTo>
                <a:lnTo>
                  <a:pt x="603043" y="1158240"/>
                </a:lnTo>
                <a:lnTo>
                  <a:pt x="1230839" y="1258845"/>
                </a:lnTo>
                <a:lnTo>
                  <a:pt x="971175" y="678481"/>
                </a:lnTo>
                <a:lnTo>
                  <a:pt x="1551539" y="938145"/>
                </a:lnTo>
                <a:lnTo>
                  <a:pt x="1450934" y="310349"/>
                </a:lnTo>
                <a:lnTo>
                  <a:pt x="1944321" y="711368"/>
                </a:lnTo>
                <a:lnTo>
                  <a:pt x="2009625" y="78932"/>
                </a:lnTo>
                <a:lnTo>
                  <a:pt x="2382396" y="593992"/>
                </a:lnTo>
                <a:close/>
              </a:path>
            </a:pathLst>
          </a:custGeom>
          <a:gradFill flip="none" rotWithShape="1">
            <a:gsLst>
              <a:gs pos="51000">
                <a:schemeClr val="bg1">
                  <a:alpha val="58000"/>
                </a:schemeClr>
              </a:gs>
              <a:gs pos="98000">
                <a:srgbClr val="61B3E1">
                  <a:alpha val="67000"/>
                </a:srgbClr>
              </a:gs>
              <a:gs pos="0">
                <a:srgbClr val="FFFF00">
                  <a:alpha val="39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it-IT"/>
          </a:p>
        </p:txBody>
      </p:sp>
      <p:pic>
        <p:nvPicPr>
          <p:cNvPr id="7" name="Segnaposto contenuto 7" descr="Immagine che contiene modello, oscurità, schermata, luce&#10;&#10;Descrizione generata automaticamente">
            <a:extLst>
              <a:ext uri="{FF2B5EF4-FFF2-40B4-BE49-F238E27FC236}">
                <a16:creationId xmlns:a16="http://schemas.microsoft.com/office/drawing/2014/main" id="{20D95E4E-C5FB-6291-CB12-9B5B906570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490368" y="3173384"/>
            <a:ext cx="5730952" cy="4162535"/>
          </a:xfrm>
          <a:prstGeom prst="rect">
            <a:avLst/>
          </a:prstGeom>
        </p:spPr>
      </p:pic>
      <p:sp>
        <p:nvSpPr>
          <p:cNvPr id="8" name="Rettangolo 4">
            <a:extLst>
              <a:ext uri="{FF2B5EF4-FFF2-40B4-BE49-F238E27FC236}">
                <a16:creationId xmlns:a16="http://schemas.microsoft.com/office/drawing/2014/main" id="{7DD86950-37AF-BC08-7C79-965EF0EEE225}"/>
              </a:ext>
            </a:extLst>
          </p:cNvPr>
          <p:cNvSpPr/>
          <p:nvPr/>
        </p:nvSpPr>
        <p:spPr>
          <a:xfrm>
            <a:off x="5636852" y="6464424"/>
            <a:ext cx="5343886" cy="488021"/>
          </a:xfrm>
          <a:custGeom>
            <a:avLst/>
            <a:gdLst>
              <a:gd name="connsiteX0" fmla="*/ 0 w 5993072"/>
              <a:gd name="connsiteY0" fmla="*/ 0 h 457200"/>
              <a:gd name="connsiteX1" fmla="*/ 5993072 w 5993072"/>
              <a:gd name="connsiteY1" fmla="*/ 0 h 457200"/>
              <a:gd name="connsiteX2" fmla="*/ 5993072 w 5993072"/>
              <a:gd name="connsiteY2" fmla="*/ 457200 h 457200"/>
              <a:gd name="connsiteX3" fmla="*/ 0 w 5993072"/>
              <a:gd name="connsiteY3" fmla="*/ 457200 h 457200"/>
              <a:gd name="connsiteX4" fmla="*/ 0 w 5993072"/>
              <a:gd name="connsiteY4" fmla="*/ 0 h 457200"/>
              <a:gd name="connsiteX0" fmla="*/ 177282 w 5993072"/>
              <a:gd name="connsiteY0" fmla="*/ 0 h 475861"/>
              <a:gd name="connsiteX1" fmla="*/ 5993072 w 5993072"/>
              <a:gd name="connsiteY1" fmla="*/ 18661 h 475861"/>
              <a:gd name="connsiteX2" fmla="*/ 5993072 w 5993072"/>
              <a:gd name="connsiteY2" fmla="*/ 475861 h 475861"/>
              <a:gd name="connsiteX3" fmla="*/ 0 w 5993072"/>
              <a:gd name="connsiteY3" fmla="*/ 475861 h 475861"/>
              <a:gd name="connsiteX4" fmla="*/ 177282 w 5993072"/>
              <a:gd name="connsiteY4" fmla="*/ 0 h 4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3072" h="475861">
                <a:moveTo>
                  <a:pt x="177282" y="0"/>
                </a:moveTo>
                <a:lnTo>
                  <a:pt x="5993072" y="18661"/>
                </a:lnTo>
                <a:lnTo>
                  <a:pt x="5993072" y="475861"/>
                </a:lnTo>
                <a:lnTo>
                  <a:pt x="0" y="475861"/>
                </a:lnTo>
                <a:lnTo>
                  <a:pt x="177282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43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85D688AB-A48F-BCB1-D824-7F6A3D901BD6}"/>
              </a:ext>
            </a:extLst>
          </p:cNvPr>
          <p:cNvSpPr txBox="1">
            <a:spLocks/>
          </p:cNvSpPr>
          <p:nvPr/>
        </p:nvSpPr>
        <p:spPr>
          <a:xfrm>
            <a:off x="5490369" y="6399929"/>
            <a:ext cx="5490368" cy="609096"/>
          </a:xfrm>
          <a:prstGeom prst="rect">
            <a:avLst/>
          </a:prstGeom>
        </p:spPr>
        <p:txBody>
          <a:bodyPr rIns="522915">
            <a:normAutofit fontScale="97500" lnSpcReduction="10000"/>
          </a:bodyPr>
          <a:lstStyle>
            <a:lvl1pPr algn="l" defTabSz="8504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it-IT" sz="3963" dirty="0">
              <a:solidFill>
                <a:schemeClr val="bg1"/>
              </a:solidFill>
              <a:latin typeface="AR JULIAN" panose="02000000000000000000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93260B8-D249-046B-424B-4C115AEA20EE}"/>
              </a:ext>
            </a:extLst>
          </p:cNvPr>
          <p:cNvSpPr txBox="1">
            <a:spLocks/>
          </p:cNvSpPr>
          <p:nvPr userDrawn="1"/>
        </p:nvSpPr>
        <p:spPr>
          <a:xfrm>
            <a:off x="5745872" y="6502794"/>
            <a:ext cx="5343886" cy="470061"/>
          </a:xfrm>
          <a:custGeom>
            <a:avLst/>
            <a:gdLst>
              <a:gd name="connsiteX0" fmla="*/ 0 w 7510509"/>
              <a:gd name="connsiteY0" fmla="*/ 0 h 593919"/>
              <a:gd name="connsiteX1" fmla="*/ 7510509 w 7510509"/>
              <a:gd name="connsiteY1" fmla="*/ 0 h 593919"/>
              <a:gd name="connsiteX2" fmla="*/ 7510509 w 7510509"/>
              <a:gd name="connsiteY2" fmla="*/ 593919 h 593919"/>
              <a:gd name="connsiteX3" fmla="*/ 0 w 7510509"/>
              <a:gd name="connsiteY3" fmla="*/ 593919 h 593919"/>
              <a:gd name="connsiteX4" fmla="*/ 0 w 7510509"/>
              <a:gd name="connsiteY4" fmla="*/ 0 h 593919"/>
              <a:gd name="connsiteX0" fmla="*/ 0 w 7510509"/>
              <a:gd name="connsiteY0" fmla="*/ 0 h 603250"/>
              <a:gd name="connsiteX1" fmla="*/ 7510509 w 7510509"/>
              <a:gd name="connsiteY1" fmla="*/ 0 h 603250"/>
              <a:gd name="connsiteX2" fmla="*/ 7034648 w 7510509"/>
              <a:gd name="connsiteY2" fmla="*/ 603250 h 603250"/>
              <a:gd name="connsiteX3" fmla="*/ 0 w 7510509"/>
              <a:gd name="connsiteY3" fmla="*/ 593919 h 603250"/>
              <a:gd name="connsiteX4" fmla="*/ 0 w 7510509"/>
              <a:gd name="connsiteY4" fmla="*/ 0 h 6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0509" h="603250">
                <a:moveTo>
                  <a:pt x="0" y="0"/>
                </a:moveTo>
                <a:lnTo>
                  <a:pt x="7510509" y="0"/>
                </a:lnTo>
                <a:lnTo>
                  <a:pt x="7034648" y="603250"/>
                </a:lnTo>
                <a:lnTo>
                  <a:pt x="0" y="59391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lIns="418332" tIns="0" rIns="88547" bIns="0" rtlCol="0" anchor="b" anchorCtr="0">
            <a:normAutofit fontScale="82500" lnSpcReduction="10000"/>
          </a:bodyPr>
          <a:lstStyle>
            <a:lvl1pPr algn="l" defTabSz="8504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963" b="1" spc="581" dirty="0">
                <a:ln w="19050">
                  <a:solidFill>
                    <a:srgbClr val="FFC000"/>
                  </a:solidFill>
                </a:ln>
                <a:solidFill>
                  <a:schemeClr val="bg1"/>
                </a:solidFill>
                <a:latin typeface="Allegro BT" panose="040409040D0702020402" pitchFamily="82" charset="0"/>
              </a:rPr>
              <a:t>Estate Ragazzi 2024</a:t>
            </a:r>
          </a:p>
        </p:txBody>
      </p:sp>
    </p:spTree>
    <p:extLst>
      <p:ext uri="{BB962C8B-B14F-4D97-AF65-F5344CB8AC3E}">
        <p14:creationId xmlns:p14="http://schemas.microsoft.com/office/powerpoint/2010/main" val="326789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8" grpId="0" animBg="1"/>
      <p:bldP spid="2" grpId="0"/>
    </p:bldLst>
  </p:timing>
  <p:txStyles>
    <p:titleStyle>
      <a:lvl1pPr algn="l" defTabSz="823608" rtl="0" eaLnBrk="1" latinLnBrk="0" hangingPunct="1">
        <a:lnSpc>
          <a:spcPct val="90000"/>
        </a:lnSpc>
        <a:spcBef>
          <a:spcPct val="0"/>
        </a:spcBef>
        <a:buNone/>
        <a:defRPr sz="39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902" indent="-205902" algn="l" defTabSz="823608" rtl="0" eaLnBrk="1" latinLnBrk="0" hangingPunct="1">
        <a:lnSpc>
          <a:spcPct val="90000"/>
        </a:lnSpc>
        <a:spcBef>
          <a:spcPts val="901"/>
        </a:spcBef>
        <a:buFont typeface="Arial" panose="020B0604020202020204" pitchFamily="34" charset="0"/>
        <a:buChar char="•"/>
        <a:defRPr sz="2522" kern="1200">
          <a:solidFill>
            <a:schemeClr val="tx1"/>
          </a:solidFill>
          <a:latin typeface="+mn-lt"/>
          <a:ea typeface="+mn-ea"/>
          <a:cs typeface="+mn-cs"/>
        </a:defRPr>
      </a:lvl1pPr>
      <a:lvl2pPr marL="617707" indent="-205902" algn="l" defTabSz="82360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1" kern="1200">
          <a:solidFill>
            <a:schemeClr val="tx1"/>
          </a:solidFill>
          <a:latin typeface="+mn-lt"/>
          <a:ea typeface="+mn-ea"/>
          <a:cs typeface="+mn-cs"/>
        </a:defRPr>
      </a:lvl2pPr>
      <a:lvl3pPr marL="1029510" indent="-205902" algn="l" defTabSz="82360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441314" indent="-205902" algn="l" defTabSz="82360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1" kern="1200">
          <a:solidFill>
            <a:schemeClr val="tx1"/>
          </a:solidFill>
          <a:latin typeface="+mn-lt"/>
          <a:ea typeface="+mn-ea"/>
          <a:cs typeface="+mn-cs"/>
        </a:defRPr>
      </a:lvl4pPr>
      <a:lvl5pPr marL="1853119" indent="-205902" algn="l" defTabSz="82360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1" kern="1200">
          <a:solidFill>
            <a:schemeClr val="tx1"/>
          </a:solidFill>
          <a:latin typeface="+mn-lt"/>
          <a:ea typeface="+mn-ea"/>
          <a:cs typeface="+mn-cs"/>
        </a:defRPr>
      </a:lvl5pPr>
      <a:lvl6pPr marL="2264922" indent="-205902" algn="l" defTabSz="82360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1" kern="1200">
          <a:solidFill>
            <a:schemeClr val="tx1"/>
          </a:solidFill>
          <a:latin typeface="+mn-lt"/>
          <a:ea typeface="+mn-ea"/>
          <a:cs typeface="+mn-cs"/>
        </a:defRPr>
      </a:lvl6pPr>
      <a:lvl7pPr marL="2676726" indent="-205902" algn="l" defTabSz="82360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1" kern="1200">
          <a:solidFill>
            <a:schemeClr val="tx1"/>
          </a:solidFill>
          <a:latin typeface="+mn-lt"/>
          <a:ea typeface="+mn-ea"/>
          <a:cs typeface="+mn-cs"/>
        </a:defRPr>
      </a:lvl7pPr>
      <a:lvl8pPr marL="3088531" indent="-205902" algn="l" defTabSz="82360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1" kern="1200">
          <a:solidFill>
            <a:schemeClr val="tx1"/>
          </a:solidFill>
          <a:latin typeface="+mn-lt"/>
          <a:ea typeface="+mn-ea"/>
          <a:cs typeface="+mn-cs"/>
        </a:defRPr>
      </a:lvl8pPr>
      <a:lvl9pPr marL="3500335" indent="-205902" algn="l" defTabSz="82360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3608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1pPr>
      <a:lvl2pPr marL="411804" algn="l" defTabSz="823608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2pPr>
      <a:lvl3pPr marL="823608" algn="l" defTabSz="823608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3pPr>
      <a:lvl4pPr marL="1235412" algn="l" defTabSz="823608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4pPr>
      <a:lvl5pPr marL="1647216" algn="l" defTabSz="823608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5pPr>
      <a:lvl6pPr marL="2059021" algn="l" defTabSz="823608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6pPr>
      <a:lvl7pPr marL="2470824" algn="l" defTabSz="823608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7pPr>
      <a:lvl8pPr marL="2882629" algn="l" defTabSz="823608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8pPr>
      <a:lvl9pPr marL="3294433" algn="l" defTabSz="823608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7" userDrawn="1">
          <p15:clr>
            <a:srgbClr val="F26B43"/>
          </p15:clr>
        </p15:guide>
        <p15:guide id="2" pos="34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ella a 24 punte 1">
            <a:extLst>
              <a:ext uri="{FF2B5EF4-FFF2-40B4-BE49-F238E27FC236}">
                <a16:creationId xmlns:a16="http://schemas.microsoft.com/office/drawing/2014/main" id="{1DB8046C-C73C-57FB-EF5E-C0A0F22AEE5B}"/>
              </a:ext>
            </a:extLst>
          </p:cNvPr>
          <p:cNvSpPr/>
          <p:nvPr/>
        </p:nvSpPr>
        <p:spPr>
          <a:xfrm>
            <a:off x="4973618" y="2735643"/>
            <a:ext cx="1165245" cy="1007682"/>
          </a:xfrm>
          <a:prstGeom prst="star24">
            <a:avLst/>
          </a:prstGeom>
          <a:solidFill>
            <a:schemeClr val="bg1"/>
          </a:solidFill>
          <a:ln>
            <a:solidFill>
              <a:srgbClr val="61B3E1"/>
            </a:solidFill>
          </a:ln>
          <a:effectLst>
            <a:glow rad="50800">
              <a:srgbClr val="61B3E1">
                <a:alpha val="75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88477F7-9C5A-9087-5D3E-BDA255D1136A}"/>
              </a:ext>
            </a:extLst>
          </p:cNvPr>
          <p:cNvSpPr/>
          <p:nvPr/>
        </p:nvSpPr>
        <p:spPr>
          <a:xfrm>
            <a:off x="3966491" y="2790510"/>
            <a:ext cx="47879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  <a:latin typeface="Alesantria Mane" panose="02000600000000000000" pitchFamily="2" charset="0"/>
              </a:rPr>
              <a:t>P</a:t>
            </a:r>
            <a:r>
              <a:rPr lang="it-IT" sz="5400" b="1" cap="none" spc="0" dirty="0">
                <a:ln/>
                <a:solidFill>
                  <a:srgbClr val="FF0000"/>
                </a:solidFill>
                <a:effectLst/>
                <a:latin typeface="Alesantria Mane" panose="02000600000000000000" pitchFamily="2" charset="0"/>
              </a:rPr>
              <a:t>re</a:t>
            </a:r>
            <a:r>
              <a:rPr lang="it-IT" sz="5400" b="1" cap="none" spc="0" dirty="0">
                <a:ln/>
                <a:solidFill>
                  <a:schemeClr val="accent4"/>
                </a:solidFill>
                <a:effectLst/>
                <a:latin typeface="Alesantria Mane" panose="02000600000000000000" pitchFamily="2" charset="0"/>
              </a:rPr>
              <a:t>ghiera</a:t>
            </a:r>
            <a:endParaRPr lang="it-IT" sz="5400" b="1" cap="none" spc="0" dirty="0">
              <a:ln/>
              <a:solidFill>
                <a:srgbClr val="FFC000"/>
              </a:solidFill>
              <a:effectLst>
                <a:outerShdw blurRad="50800" dist="50800" dir="5400000" algn="ctr" rotWithShape="0">
                  <a:srgbClr val="0070C0"/>
                </a:outerShdw>
              </a:effectLst>
              <a:latin typeface="Alesantria Mane" panose="02000600000000000000" pitchFamily="2" charset="0"/>
            </a:endParaRPr>
          </a:p>
        </p:txBody>
      </p:sp>
      <p:pic>
        <p:nvPicPr>
          <p:cNvPr id="9" name="Immagine 8" descr="Immagine che contiene interno, vestiti, persona, donna&#10;&#10;Descrizione generata automaticamente">
            <a:extLst>
              <a:ext uri="{FF2B5EF4-FFF2-40B4-BE49-F238E27FC236}">
                <a16:creationId xmlns:a16="http://schemas.microsoft.com/office/drawing/2014/main" id="{FB169394-0C2A-4C0B-B5B8-BCB66B29F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" y="1143017"/>
            <a:ext cx="10980738" cy="5124344"/>
          </a:xfrm>
          <a:prstGeom prst="rect">
            <a:avLst/>
          </a:prstGeom>
        </p:spPr>
      </p:pic>
      <p:pic>
        <p:nvPicPr>
          <p:cNvPr id="6" name="Immagine 5" descr="Immagine che contiene dipinto, arte, chiesa, edificio&#10;&#10;Descrizione generata automaticamente">
            <a:extLst>
              <a:ext uri="{FF2B5EF4-FFF2-40B4-BE49-F238E27FC236}">
                <a16:creationId xmlns:a16="http://schemas.microsoft.com/office/drawing/2014/main" id="{9E009C4A-AD52-12D4-7493-6A1792A9B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81569" cy="7345131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2531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DCC76A1-8765-4982-B3BD-46FDDBE04511}"/>
              </a:ext>
            </a:extLst>
          </p:cNvPr>
          <p:cNvSpPr/>
          <p:nvPr/>
        </p:nvSpPr>
        <p:spPr>
          <a:xfrm>
            <a:off x="2060162" y="938385"/>
            <a:ext cx="8920576" cy="373259"/>
          </a:xfrm>
          <a:prstGeom prst="rect">
            <a:avLst/>
          </a:prstGeom>
          <a:solidFill>
            <a:srgbClr val="FEFE0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8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F6703F6-8DFE-40DF-B620-79023DB6DB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25570" y="938385"/>
            <a:ext cx="8825183" cy="5454958"/>
          </a:xfrm>
          <a:gradFill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100000">
                <a:schemeClr val="bg1">
                  <a:alpha val="48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buNone/>
            </a:pPr>
            <a:r>
              <a:rPr lang="it-IT" altLang="it-IT" b="1" dirty="0">
                <a:solidFill>
                  <a:srgbClr val="C00000"/>
                </a:solidFill>
              </a:rPr>
              <a:t>   Preghiera dello Sportivo è essenzialmente di:</a:t>
            </a:r>
          </a:p>
          <a:p>
            <a:pPr marL="648930" indent="-370583">
              <a:lnSpc>
                <a:spcPct val="85000"/>
              </a:lnSpc>
              <a:tabLst>
                <a:tab pos="8470682" algn="r"/>
              </a:tabLst>
            </a:pPr>
            <a:r>
              <a:rPr lang="it-IT" altLang="it-IT" b="1" dirty="0"/>
              <a:t>Ringraziamento	</a:t>
            </a:r>
            <a:r>
              <a:rPr lang="it-IT" altLang="it-IT" dirty="0">
                <a:solidFill>
                  <a:srgbClr val="FF0000"/>
                </a:solidFill>
              </a:rPr>
              <a:t>(R) </a:t>
            </a:r>
            <a:r>
              <a:rPr lang="it-IT" altLang="it-IT" b="1" dirty="0">
                <a:solidFill>
                  <a:srgbClr val="FF0000"/>
                </a:solidFill>
              </a:rPr>
              <a:t>[Grazie]</a:t>
            </a:r>
          </a:p>
          <a:p>
            <a:pPr marL="648930" indent="-370583">
              <a:lnSpc>
                <a:spcPct val="85000"/>
              </a:lnSpc>
              <a:tabLst>
                <a:tab pos="8470682" algn="r"/>
              </a:tabLst>
            </a:pPr>
            <a:r>
              <a:rPr lang="it-IT" altLang="it-IT" b="1" dirty="0"/>
              <a:t>Richiesta di perdono	</a:t>
            </a:r>
            <a:r>
              <a:rPr lang="it-IT" altLang="it-IT" dirty="0">
                <a:solidFill>
                  <a:srgbClr val="000099"/>
                </a:solidFill>
              </a:rPr>
              <a:t>(R) </a:t>
            </a:r>
            <a:r>
              <a:rPr lang="it-IT" altLang="it-IT" b="1" dirty="0">
                <a:solidFill>
                  <a:srgbClr val="000099"/>
                </a:solidFill>
              </a:rPr>
              <a:t>[Scusa]</a:t>
            </a:r>
          </a:p>
          <a:p>
            <a:pPr marL="648930" indent="-370583">
              <a:lnSpc>
                <a:spcPct val="85000"/>
              </a:lnSpc>
              <a:tabLst>
                <a:tab pos="8470682" algn="r"/>
              </a:tabLst>
            </a:pPr>
            <a:r>
              <a:rPr lang="it-IT" altLang="it-IT" b="1" dirty="0"/>
              <a:t>Richiesta di aiuto 	</a:t>
            </a:r>
            <a:r>
              <a:rPr lang="it-IT" altLang="it-IT" dirty="0">
                <a:solidFill>
                  <a:srgbClr val="008000"/>
                </a:solidFill>
              </a:rPr>
              <a:t>(autocontrollo)</a:t>
            </a:r>
          </a:p>
          <a:p>
            <a:pPr marL="648930" indent="-370583">
              <a:lnSpc>
                <a:spcPct val="85000"/>
              </a:lnSpc>
              <a:tabLst>
                <a:tab pos="8470682" algn="r"/>
              </a:tabLst>
            </a:pPr>
            <a:r>
              <a:rPr lang="it-IT" altLang="it-IT" b="1" dirty="0"/>
              <a:t>Richiesta di Intercessione 	</a:t>
            </a:r>
            <a:r>
              <a:rPr lang="it-IT" altLang="it-IT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( ti prego per)</a:t>
            </a:r>
          </a:p>
          <a:p>
            <a:pPr marL="752693" lvl="1" indent="0">
              <a:lnSpc>
                <a:spcPct val="85000"/>
              </a:lnSpc>
              <a:buNone/>
              <a:tabLst>
                <a:tab pos="8470682" algn="r"/>
              </a:tabLst>
            </a:pPr>
            <a:r>
              <a:rPr lang="it-IT" altLang="it-IT" b="1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… senti facciamo così: io prego per Te Tu per …</a:t>
            </a:r>
          </a:p>
          <a:p>
            <a:pPr marL="648930" indent="-370583">
              <a:lnSpc>
                <a:spcPct val="85000"/>
              </a:lnSpc>
              <a:tabLst>
                <a:tab pos="8470682" algn="r"/>
              </a:tabLst>
            </a:pPr>
            <a:r>
              <a:rPr lang="it-IT" altLang="it-IT" b="1" dirty="0"/>
              <a:t>Lode il Signore	</a:t>
            </a:r>
            <a:r>
              <a:rPr lang="it-IT" altLang="it-IT" dirty="0">
                <a:solidFill>
                  <a:srgbClr val="C00000"/>
                </a:solidFill>
              </a:rPr>
              <a:t>(Alleluia… [Africa])</a:t>
            </a:r>
          </a:p>
          <a:p>
            <a:pPr marL="648930" indent="-370583">
              <a:lnSpc>
                <a:spcPct val="85000"/>
              </a:lnSpc>
              <a:tabLst>
                <a:tab pos="8470682" algn="r"/>
              </a:tabLst>
            </a:pPr>
            <a:r>
              <a:rPr lang="it-IT" altLang="it-IT" b="1" dirty="0"/>
              <a:t>Offerta</a:t>
            </a:r>
            <a:r>
              <a:rPr lang="it-IT" altLang="it-IT" dirty="0"/>
              <a:t>	</a:t>
            </a:r>
            <a:r>
              <a:rPr lang="it-IT" altLang="it-IT" dirty="0">
                <a:solidFill>
                  <a:srgbClr val="7030A0"/>
                </a:solidFill>
              </a:rPr>
              <a:t>(impegno/sforzi/difficoltà)</a:t>
            </a:r>
          </a:p>
          <a:p>
            <a:pPr marL="648930" indent="-370583">
              <a:lnSpc>
                <a:spcPct val="85000"/>
              </a:lnSpc>
              <a:tabLst>
                <a:tab pos="8470682" algn="r"/>
              </a:tabLst>
            </a:pPr>
            <a:r>
              <a:rPr lang="it-IT" altLang="it-IT" b="1" dirty="0"/>
              <a:t>Ascolto e Meditazione	</a:t>
            </a:r>
            <a:r>
              <a:rPr lang="it-IT" altLang="it-IT" dirty="0">
                <a:solidFill>
                  <a:srgbClr val="002060"/>
                </a:solidFill>
              </a:rPr>
              <a:t>(nuove suggestioni)</a:t>
            </a:r>
          </a:p>
          <a:p>
            <a:pPr marL="648930" indent="-370583">
              <a:lnSpc>
                <a:spcPct val="85000"/>
              </a:lnSpc>
              <a:tabLst>
                <a:tab pos="8470682" algn="r"/>
              </a:tabLst>
            </a:pPr>
            <a:r>
              <a:rPr lang="it-IT" altLang="it-IT" b="1" dirty="0"/>
              <a:t>Adorazione </a:t>
            </a:r>
            <a:r>
              <a:rPr lang="it-IT" altLang="it-IT" sz="2075" dirty="0"/>
              <a:t>| Contemplazione   	</a:t>
            </a:r>
            <a:r>
              <a:rPr lang="it-IT" altLang="it-IT" spc="-156" dirty="0">
                <a:solidFill>
                  <a:srgbClr val="C00000"/>
                </a:solidFill>
              </a:rPr>
              <a:t>(non è da tutti </a:t>
            </a:r>
            <a:r>
              <a:rPr lang="it-IT" altLang="it-IT" sz="2490" spc="-156" dirty="0">
                <a:solidFill>
                  <a:srgbClr val="C00000"/>
                </a:solidFill>
              </a:rPr>
              <a:t>[Tabor])</a:t>
            </a:r>
            <a:endParaRPr lang="it-IT" altLang="it-IT" sz="2075" spc="-156" dirty="0">
              <a:solidFill>
                <a:srgbClr val="C00000"/>
              </a:solidFill>
            </a:endParaRPr>
          </a:p>
          <a:p>
            <a:pPr marL="648930" indent="-370583">
              <a:lnSpc>
                <a:spcPct val="85000"/>
              </a:lnSpc>
              <a:tabLst>
                <a:tab pos="8470682" algn="r"/>
              </a:tabLst>
            </a:pPr>
            <a:r>
              <a:rPr lang="it-IT" altLang="it-IT" sz="3320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  <a:t>PGS</a:t>
            </a:r>
            <a:r>
              <a:rPr lang="it-IT" altLang="it-IT" dirty="0"/>
              <a:t> =&gt;</a:t>
            </a:r>
            <a:r>
              <a:rPr lang="it-IT" altLang="it-IT" sz="2075" dirty="0"/>
              <a:t>  </a:t>
            </a:r>
            <a:r>
              <a:rPr lang="it-IT" altLang="it-IT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  <a:t>P</a:t>
            </a:r>
            <a:r>
              <a:rPr lang="it-IT" altLang="it-IT" dirty="0"/>
              <a:t>reghiera </a:t>
            </a:r>
            <a:r>
              <a:rPr lang="it-IT" altLang="it-IT" sz="2075" dirty="0"/>
              <a:t>►</a:t>
            </a:r>
            <a:r>
              <a:rPr lang="it-IT" altLang="it-IT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  <a:t>G</a:t>
            </a:r>
            <a:r>
              <a:rPr lang="it-IT" altLang="it-IT" dirty="0"/>
              <a:t>iornaliera </a:t>
            </a:r>
            <a:r>
              <a:rPr lang="it-IT" altLang="it-IT" sz="2075" dirty="0"/>
              <a:t>►</a:t>
            </a:r>
            <a:r>
              <a:rPr lang="it-IT" altLang="it-IT" dirty="0"/>
              <a:t> </a:t>
            </a:r>
            <a:r>
              <a:rPr lang="it-IT" altLang="it-IT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  <a:t>S</a:t>
            </a:r>
            <a:r>
              <a:rPr lang="it-IT" altLang="it-IT" dirty="0"/>
              <a:t>ettimanale</a:t>
            </a:r>
          </a:p>
          <a:p>
            <a:pPr marL="276701" indent="-276701">
              <a:lnSpc>
                <a:spcPct val="85000"/>
              </a:lnSpc>
              <a:buNone/>
              <a:tabLst>
                <a:tab pos="8004572" algn="r"/>
              </a:tabLst>
            </a:pPr>
            <a:r>
              <a:rPr lang="it-IT" altLang="it-IT" sz="3320" cap="small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  Non è un Obbligo è Una Scelta di Completezza</a:t>
            </a:r>
          </a:p>
          <a:p>
            <a:pPr marL="0" indent="0">
              <a:buNone/>
            </a:pPr>
            <a:endParaRPr lang="it-IT" altLang="it-IT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6DBF430-FFBC-4AA9-926C-7F7AA8E6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0"/>
            <a:ext cx="1683264" cy="98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5363878-BFAF-DD74-40EF-2CA5C2F2C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769" l="17103" r="84642">
                        <a14:foregroundMark x1="26178" y1="84154" x2="54363" y2="85154"/>
                        <a14:foregroundMark x1="54363" y1="85154" x2="75567" y2="71308"/>
                        <a14:foregroundMark x1="75567" y1="71308" x2="74258" y2="64308"/>
                        <a14:foregroundMark x1="72775" y1="62615" x2="84729" y2="67385"/>
                        <a14:foregroundMark x1="74607" y1="70769" x2="78796" y2="66615"/>
                        <a14:foregroundMark x1="67888" y1="67538" x2="76091" y2="65538"/>
                        <a14:foregroundMark x1="71204" y1="62846" x2="72862" y2="68615"/>
                        <a14:foregroundMark x1="76440" y1="68077" x2="76440" y2="68077"/>
                        <a14:foregroundMark x1="74258" y1="67846" x2="74258" y2="67846"/>
                        <a14:foregroundMark x1="30017" y1="89692" x2="30017" y2="89692"/>
                        <a14:foregroundMark x1="30105" y1="87923" x2="29668" y2="90769"/>
                        <a14:foregroundMark x1="78185" y1="66846" x2="75044" y2="66462"/>
                        <a14:foregroundMark x1="61169" y1="58692" x2="66318" y2="63769"/>
                        <a14:foregroundMark x1="70768" y1="69308" x2="61518" y2="85000"/>
                        <a14:foregroundMark x1="60122" y1="82308" x2="50960" y2="82462"/>
                        <a14:foregroundMark x1="26963" y1="66077" x2="31065" y2="67846"/>
                        <a14:foregroundMark x1="31065" y1="68385" x2="30105" y2="68077"/>
                        <a14:foregroundMark x1="28883" y1="68385" x2="28883" y2="68385"/>
                        <a14:foregroundMark x1="27138" y1="38692" x2="27138" y2="38692"/>
                        <a14:foregroundMark x1="26527" y1="33077" x2="29843" y2="46077"/>
                        <a14:foregroundMark x1="21902" y1="23308" x2="28621" y2="36154"/>
                        <a14:foregroundMark x1="23735" y1="16000" x2="36998" y2="33769"/>
                        <a14:foregroundMark x1="27225" y1="12923" x2="40663" y2="31231"/>
                        <a14:foregroundMark x1="31850" y1="10231" x2="45986" y2="30000"/>
                        <a14:foregroundMark x1="47818" y1="21923" x2="52705" y2="34538"/>
                        <a14:foregroundMark x1="52792" y1="22769" x2="52356" y2="27462"/>
                        <a14:foregroundMark x1="51571" y1="21154" x2="52967" y2="25538"/>
                        <a14:foregroundMark x1="21902" y1="42462" x2="26614" y2="64462"/>
                        <a14:foregroundMark x1="20070" y1="47154" x2="27836" y2="65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8" r="12515"/>
          <a:stretch/>
        </p:blipFill>
        <p:spPr>
          <a:xfrm flipH="1">
            <a:off x="399502" y="2848396"/>
            <a:ext cx="1501852" cy="2182613"/>
          </a:xfrm>
          <a:prstGeom prst="rect">
            <a:avLst/>
          </a:prstGeom>
        </p:spPr>
      </p:pic>
      <p:pic>
        <p:nvPicPr>
          <p:cNvPr id="2" name="Immagine 1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E69FF529-1B50-290F-108D-C277B09DBA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" y="6076623"/>
            <a:ext cx="793173" cy="112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99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3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3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2000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2000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2000"/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0"/>
                                        <p:tgtEl>
                                          <p:spTgt spid="39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2000"/>
                                        <p:tgtEl>
                                          <p:spTgt spid="39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1000"/>
                                        <p:tgtEl>
                                          <p:spTgt spid="39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9939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vestiti, persona, aria aperta, dipinto&#10;&#10;Descrizione generata automaticamente">
            <a:extLst>
              <a:ext uri="{FF2B5EF4-FFF2-40B4-BE49-F238E27FC236}">
                <a16:creationId xmlns:a16="http://schemas.microsoft.com/office/drawing/2014/main" id="{9D21D3A8-A42C-8C2F-C816-85518A0C8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5" y="270270"/>
            <a:ext cx="6201703" cy="4089078"/>
          </a:xfrm>
          <a:prstGeom prst="rect">
            <a:avLst/>
          </a:prstGeom>
        </p:spPr>
      </p:pic>
      <p:pic>
        <p:nvPicPr>
          <p:cNvPr id="5" name="Immagine 4" descr="Immagine che contiene dipinto, vestiti, albero, cielo&#10;&#10;Descrizione generata automaticamente">
            <a:extLst>
              <a:ext uri="{FF2B5EF4-FFF2-40B4-BE49-F238E27FC236}">
                <a16:creationId xmlns:a16="http://schemas.microsoft.com/office/drawing/2014/main" id="{28D1D921-89AC-59D3-85AA-E5C356AEE1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8981">
            <a:off x="-39924" y="1688794"/>
            <a:ext cx="4840224" cy="3203448"/>
          </a:xfrm>
          <a:prstGeom prst="rect">
            <a:avLst/>
          </a:prstGeom>
        </p:spPr>
      </p:pic>
      <p:pic>
        <p:nvPicPr>
          <p:cNvPr id="9" name="Carillon Ave Maria presso Museo Veneto delle Campane di Montegalda (272p_30fps_H264-96kbit_AAC)">
            <a:hlinkClick r:id="" action="ppaction://media"/>
            <a:extLst>
              <a:ext uri="{FF2B5EF4-FFF2-40B4-BE49-F238E27FC236}">
                <a16:creationId xmlns:a16="http://schemas.microsoft.com/office/drawing/2014/main" id="{8835451B-E941-2BF5-AC2A-8005A97035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793" end="29824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3713" y="4246854"/>
            <a:ext cx="4401116" cy="2494730"/>
          </a:xfrm>
          <a:prstGeom prst="flowChartConnector">
            <a:avLst/>
          </a:prstGeom>
          <a:effectLst>
            <a:glow rad="279400">
              <a:schemeClr val="bg1">
                <a:alpha val="73000"/>
              </a:schemeClr>
            </a:glow>
          </a:effectLst>
        </p:spPr>
      </p:pic>
      <p:pic>
        <p:nvPicPr>
          <p:cNvPr id="2" name="Immagine 1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3FB508F5-FB3B-C11C-1D3B-620D11FD793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" y="6076623"/>
            <a:ext cx="793173" cy="112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7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6858FF-A7BF-5431-B683-08497495F055}"/>
              </a:ext>
            </a:extLst>
          </p:cNvPr>
          <p:cNvSpPr txBox="1"/>
          <p:nvPr/>
        </p:nvSpPr>
        <p:spPr>
          <a:xfrm>
            <a:off x="3444149" y="1151521"/>
            <a:ext cx="6814407" cy="3330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kern="0" dirty="0">
                <a:solidFill>
                  <a:srgbClr val="FF0000"/>
                </a:solidFill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UN GIORNO D’ESTATE, </a:t>
            </a:r>
            <a:b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il vecchio Giuseppe giungeva a casa </a:t>
            </a:r>
            <a:b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tutto</a:t>
            </a:r>
            <a:r>
              <a:rPr lang="it-IT" sz="1400" kern="100" dirty="0">
                <a:latin typeface="Futura Hv BT" panose="020B0702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sudato, colla zappa in spalla.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Era </a:t>
            </a:r>
            <a:r>
              <a:rPr lang="it-IT" sz="2400" kern="0" dirty="0" err="1">
                <a:solidFill>
                  <a:srgbClr val="FF0000"/>
                </a:solidFill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mezzodi</a:t>
            </a: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, di lontano giungeva il suono della campana, ed egli non pensava a dire </a:t>
            </a:r>
            <a:r>
              <a:rPr lang="it-IT" sz="2000" i="1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 </a:t>
            </a:r>
            <a:r>
              <a:rPr lang="it-IT" sz="2400" i="1" kern="0" dirty="0">
                <a:solidFill>
                  <a:srgbClr val="FF0000"/>
                </a:solidFill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l’Angelus, </a:t>
            </a: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che, oppresso dalla stanchezza, subito si sdraio pensando di poter riposare un istante.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9C9F901-A9E3-6D09-E2BD-024E79B7E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19" b="98868" l="2381" r="97279">
                        <a14:foregroundMark x1="91837" y1="18679" x2="55782" y2="7925"/>
                        <a14:foregroundMark x1="55782" y1="7925" x2="47279" y2="8679"/>
                        <a14:foregroundMark x1="95238" y1="41321" x2="43537" y2="57736"/>
                        <a14:foregroundMark x1="43537" y1="57736" x2="43197" y2="61698"/>
                        <a14:foregroundMark x1="66327" y1="89245" x2="67687" y2="96038"/>
                        <a14:foregroundMark x1="36395" y1="88868" x2="20748" y2="97736"/>
                        <a14:foregroundMark x1="20748" y1="97736" x2="15986" y2="98868"/>
                        <a14:foregroundMark x1="69048" y1="88868" x2="63605" y2="97547"/>
                        <a14:foregroundMark x1="65986" y1="3019" x2="38435" y2="4906"/>
                        <a14:foregroundMark x1="97279" y1="16981" x2="91837" y2="17547"/>
                        <a14:foregroundMark x1="69728" y1="18302" x2="54762" y2="20943"/>
                        <a14:foregroundMark x1="45918" y1="16038" x2="31633" y2="23396"/>
                        <a14:foregroundMark x1="11224" y1="34151" x2="2381" y2="354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7754" y="568549"/>
            <a:ext cx="2240474" cy="4038950"/>
          </a:xfrm>
          <a:prstGeom prst="rect">
            <a:avLst/>
          </a:prstGeom>
        </p:spPr>
      </p:pic>
      <p:pic>
        <p:nvPicPr>
          <p:cNvPr id="1026" name="Picture 2" descr="Ragazza Inginocchiata Png, Vettori, PSD e Clipart per il download gratuito  Pngtree">
            <a:extLst>
              <a:ext uri="{FF2B5EF4-FFF2-40B4-BE49-F238E27FC236}">
                <a16:creationId xmlns:a16="http://schemas.microsoft.com/office/drawing/2014/main" id="{03667B1A-DA02-8B8D-DBCF-2EE0C174D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2361" y="398787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0191530-6E29-CCD1-55C6-7B0F982F7BB6}"/>
              </a:ext>
            </a:extLst>
          </p:cNvPr>
          <p:cNvSpPr txBox="1"/>
          <p:nvPr/>
        </p:nvSpPr>
        <p:spPr>
          <a:xfrm>
            <a:off x="1353321" y="4701373"/>
            <a:ext cx="6814407" cy="1646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Ma in quel mentre ecco che vede </a:t>
            </a:r>
            <a:b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in cima ad una scala, il giovinetto Bosco, </a:t>
            </a:r>
            <a:b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che, rientrato poco prima in casa, </a:t>
            </a:r>
            <a:b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400" kern="0" dirty="0">
                <a:solidFill>
                  <a:srgbClr val="FF0000"/>
                </a:solidFill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recitava</a:t>
            </a: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 in ginocchio </a:t>
            </a:r>
            <a:r>
              <a:rPr lang="it-IT" sz="2400" kern="0" dirty="0">
                <a:solidFill>
                  <a:srgbClr val="FF0000"/>
                </a:solidFill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l’accennata preghiera.</a:t>
            </a:r>
            <a:endParaRPr lang="it-IT" sz="1400" kern="100" dirty="0">
              <a:solidFill>
                <a:srgbClr val="FF0000"/>
              </a:solidFill>
              <a:effectLst/>
              <a:latin typeface="Futura Hv BT" panose="020B07020202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Campane della chiesa di San Lorenzo in Ardenno (SO)">
            <a:extLst>
              <a:ext uri="{FF2B5EF4-FFF2-40B4-BE49-F238E27FC236}">
                <a16:creationId xmlns:a16="http://schemas.microsoft.com/office/drawing/2014/main" id="{18CFCD8B-9519-6BC7-7536-E4CA9019B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1" b="13204"/>
          <a:stretch>
            <a:fillRect/>
          </a:stretch>
        </p:blipFill>
        <p:spPr bwMode="auto">
          <a:xfrm>
            <a:off x="8962501" y="0"/>
            <a:ext cx="2508860" cy="2700616"/>
          </a:xfrm>
          <a:custGeom>
            <a:avLst/>
            <a:gdLst>
              <a:gd name="connsiteX0" fmla="*/ 1535793 w 3009900"/>
              <a:gd name="connsiteY0" fmla="*/ 0 h 3239952"/>
              <a:gd name="connsiteX1" fmla="*/ 2960247 w 3009900"/>
              <a:gd name="connsiteY1" fmla="*/ 847799 h 3239952"/>
              <a:gd name="connsiteX2" fmla="*/ 3009900 w 3009900"/>
              <a:gd name="connsiteY2" fmla="*/ 950873 h 3239952"/>
              <a:gd name="connsiteX3" fmla="*/ 3009900 w 3009900"/>
              <a:gd name="connsiteY3" fmla="*/ 2289079 h 3239952"/>
              <a:gd name="connsiteX4" fmla="*/ 2960247 w 3009900"/>
              <a:gd name="connsiteY4" fmla="*/ 2392153 h 3239952"/>
              <a:gd name="connsiteX5" fmla="*/ 1535793 w 3009900"/>
              <a:gd name="connsiteY5" fmla="*/ 3239952 h 3239952"/>
              <a:gd name="connsiteX6" fmla="*/ 43123 w 3009900"/>
              <a:gd name="connsiteY6" fmla="*/ 2250544 h 3239952"/>
              <a:gd name="connsiteX7" fmla="*/ 0 w 3009900"/>
              <a:gd name="connsiteY7" fmla="*/ 2132724 h 3239952"/>
              <a:gd name="connsiteX8" fmla="*/ 0 w 3009900"/>
              <a:gd name="connsiteY8" fmla="*/ 1107229 h 3239952"/>
              <a:gd name="connsiteX9" fmla="*/ 43123 w 3009900"/>
              <a:gd name="connsiteY9" fmla="*/ 989408 h 3239952"/>
              <a:gd name="connsiteX10" fmla="*/ 1535793 w 3009900"/>
              <a:gd name="connsiteY10" fmla="*/ 0 h 323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9900" h="3239952">
                <a:moveTo>
                  <a:pt x="1535793" y="0"/>
                </a:moveTo>
                <a:cubicBezTo>
                  <a:pt x="2150891" y="0"/>
                  <a:pt x="2685921" y="342812"/>
                  <a:pt x="2960247" y="847799"/>
                </a:cubicBezTo>
                <a:lnTo>
                  <a:pt x="3009900" y="950873"/>
                </a:lnTo>
                <a:lnTo>
                  <a:pt x="3009900" y="2289079"/>
                </a:lnTo>
                <a:lnTo>
                  <a:pt x="2960247" y="2392153"/>
                </a:lnTo>
                <a:cubicBezTo>
                  <a:pt x="2685921" y="2897140"/>
                  <a:pt x="2150891" y="3239952"/>
                  <a:pt x="1535793" y="3239952"/>
                </a:cubicBezTo>
                <a:cubicBezTo>
                  <a:pt x="864777" y="3239952"/>
                  <a:pt x="289049" y="2831978"/>
                  <a:pt x="43123" y="2250544"/>
                </a:cubicBezTo>
                <a:lnTo>
                  <a:pt x="0" y="2132724"/>
                </a:lnTo>
                <a:lnTo>
                  <a:pt x="0" y="1107229"/>
                </a:lnTo>
                <a:lnTo>
                  <a:pt x="43123" y="989408"/>
                </a:lnTo>
                <a:cubicBezTo>
                  <a:pt x="289049" y="407975"/>
                  <a:pt x="864777" y="0"/>
                  <a:pt x="1535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A397DDA5-F9BF-5B34-E992-E008F94AE94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" y="6076623"/>
            <a:ext cx="793173" cy="112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1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4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6858FF-A7BF-5431-B683-08497495F055}"/>
              </a:ext>
            </a:extLst>
          </p:cNvPr>
          <p:cNvSpPr txBox="1"/>
          <p:nvPr/>
        </p:nvSpPr>
        <p:spPr>
          <a:xfrm>
            <a:off x="766872" y="1112963"/>
            <a:ext cx="6905847" cy="260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kern="0" dirty="0">
                <a:solidFill>
                  <a:srgbClr val="FF0000"/>
                </a:solidFill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— GUARDA LA! </a:t>
            </a: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esclamo ridendo; </a:t>
            </a:r>
            <a:b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noi, che siamo i padroni, </a:t>
            </a:r>
            <a:r>
              <a:rPr lang="it-IT" sz="2400" kern="0" dirty="0" err="1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dobbiam</a:t>
            </a: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 </a:t>
            </a:r>
            <a:b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logorarci la vita dal mattino alla sera </a:t>
            </a:r>
            <a:b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e non ne possiamo più, e </a:t>
            </a:r>
            <a:r>
              <a:rPr lang="it-IT" sz="2400" kern="0" dirty="0">
                <a:solidFill>
                  <a:srgbClr val="FF0000"/>
                </a:solidFill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lui tutto tranquillo sta lassù a pregare in santa pace.</a:t>
            </a:r>
            <a:endParaRPr lang="it-IT" sz="1400" kern="100" dirty="0">
              <a:solidFill>
                <a:srgbClr val="FF0000"/>
              </a:solidFill>
              <a:latin typeface="Futura Hv BT" panose="020B07020202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 </a:t>
            </a:r>
            <a:endParaRPr lang="it-IT" sz="1400" kern="100" dirty="0">
              <a:effectLst/>
              <a:latin typeface="Futura Hv BT" panose="020B07020202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54C662-EC70-8B9E-B914-F25974708CA8}"/>
              </a:ext>
            </a:extLst>
          </p:cNvPr>
          <p:cNvSpPr txBox="1"/>
          <p:nvPr/>
        </p:nvSpPr>
        <p:spPr>
          <a:xfrm>
            <a:off x="3584500" y="3301302"/>
            <a:ext cx="6905847" cy="3494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Giovanni, senza distrarsi, </a:t>
            </a:r>
            <a:b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400" kern="0" dirty="0">
                <a:solidFill>
                  <a:srgbClr val="FF0000"/>
                </a:solidFill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TERMINO LA PREGHIERA, </a:t>
            </a:r>
            <a:b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poi scese la scala e rivolto al vecchio:</a:t>
            </a:r>
            <a:endParaRPr lang="it-IT" sz="1400" kern="100" dirty="0">
              <a:effectLst/>
              <a:latin typeface="Futura Hv BT" panose="020B07020202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— Sentite, gli disse, voi siete testimonio </a:t>
            </a:r>
            <a:b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che io non mi sono risparmiato sul lavoro: </a:t>
            </a:r>
            <a:b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e certo pero che </a:t>
            </a:r>
            <a:r>
              <a:rPr lang="it-IT" sz="2400" kern="0" dirty="0">
                <a:solidFill>
                  <a:srgbClr val="FF0000"/>
                </a:solidFill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HO GUADAGNATO PIÙ IO </a:t>
            </a:r>
            <a:br>
              <a:rPr lang="it-IT" sz="2400" kern="0" dirty="0">
                <a:solidFill>
                  <a:srgbClr val="FF0000"/>
                </a:solidFill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400" kern="0" dirty="0">
                <a:solidFill>
                  <a:srgbClr val="FF0000"/>
                </a:solidFill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A PREGARE</a:t>
            </a: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 che voi a lavorare.</a:t>
            </a:r>
            <a:endParaRPr lang="it-IT" sz="1400" kern="100" dirty="0">
              <a:effectLst/>
              <a:latin typeface="Futura Hv BT" panose="020B07020202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 </a:t>
            </a:r>
            <a:endParaRPr lang="it-IT" sz="1400" kern="100" dirty="0">
              <a:effectLst/>
              <a:latin typeface="Futura Hv BT" panose="020B07020202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Ragazza Inginocchiata Png, Vettori, PSD e Clipart per il download gratuito  Pngtree">
            <a:extLst>
              <a:ext uri="{FF2B5EF4-FFF2-40B4-BE49-F238E27FC236}">
                <a16:creationId xmlns:a16="http://schemas.microsoft.com/office/drawing/2014/main" id="{9140DD53-89AA-2A92-D7BB-B4B1CFD69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1" y="3301302"/>
            <a:ext cx="2667479" cy="266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4FCFF2E-D488-9101-B47A-6575EABAC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06" b="99048" l="9780" r="89976">
                        <a14:foregroundMark x1="92176" y1="23265" x2="59902" y2="8027"/>
                        <a14:foregroundMark x1="59902" y1="8027" x2="26650" y2="9524"/>
                        <a14:foregroundMark x1="26650" y1="9524" x2="22249" y2="13333"/>
                        <a14:foregroundMark x1="61369" y1="31701" x2="33741" y2="32381"/>
                        <a14:foregroundMark x1="33741" y1="32381" x2="30807" y2="26122"/>
                        <a14:foregroundMark x1="13936" y1="40952" x2="16626" y2="42585"/>
                        <a14:foregroundMark x1="33496" y1="30204" x2="25183" y2="35374"/>
                        <a14:foregroundMark x1="75795" y1="29252" x2="63081" y2="28844"/>
                        <a14:foregroundMark x1="71883" y1="17415" x2="57946" y2="18639"/>
                        <a14:foregroundMark x1="65770" y1="23946" x2="54768" y2="29796"/>
                        <a14:foregroundMark x1="69682" y1="91973" x2="53056" y2="99048"/>
                        <a14:foregroundMark x1="42298" y1="92925" x2="30073" y2="92517"/>
                        <a14:foregroundMark x1="49633" y1="90748" x2="33007" y2="96327"/>
                        <a14:foregroundMark x1="63570" y1="5306" x2="35697" y2="10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2929" y="3371586"/>
            <a:ext cx="1905331" cy="3424006"/>
          </a:xfrm>
          <a:prstGeom prst="rect">
            <a:avLst/>
          </a:prstGeom>
        </p:spPr>
      </p:pic>
      <p:pic>
        <p:nvPicPr>
          <p:cNvPr id="1026" name="Picture 2" descr="Contadino che riposa seduto dal pagliaio illustrazione vettoriale su sfondo bianco">
            <a:extLst>
              <a:ext uri="{FF2B5EF4-FFF2-40B4-BE49-F238E27FC236}">
                <a16:creationId xmlns:a16="http://schemas.microsoft.com/office/drawing/2014/main" id="{4D198D5A-0A92-B3EE-F527-DF18E4A37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75" y="-608122"/>
            <a:ext cx="4763386" cy="476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31AB6B42-2880-B1A8-5683-7512F6EE4BD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" y="6076623"/>
            <a:ext cx="793173" cy="112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7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BAAD9B05-1CEF-F066-70C2-CC6FDAD5A8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" y="6076623"/>
            <a:ext cx="793173" cy="1122690"/>
          </a:xfrm>
          <a:prstGeom prst="rect">
            <a:avLst/>
          </a:prstGeom>
        </p:spPr>
      </p:pic>
      <p:pic>
        <p:nvPicPr>
          <p:cNvPr id="2052" name="Picture 4" descr="Spighe di grano isolate su png bianco">
            <a:extLst>
              <a:ext uri="{FF2B5EF4-FFF2-40B4-BE49-F238E27FC236}">
                <a16:creationId xmlns:a16="http://schemas.microsoft.com/office/drawing/2014/main" id="{E78883C9-4FCF-A5E3-1AD5-CE9D09842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4" b="98243" l="9744" r="89776">
                        <a14:foregroundMark x1="50958" y1="88978" x2="50958" y2="88978"/>
                        <a14:foregroundMark x1="52077" y1="89457" x2="53355" y2="98243"/>
                        <a14:foregroundMark x1="46805" y1="83866" x2="48243" y2="90735"/>
                        <a14:foregroundMark x1="17412" y1="39617" x2="23163" y2="45847"/>
                        <a14:foregroundMark x1="18211" y1="43291" x2="26518" y2="51118"/>
                        <a14:foregroundMark x1="65176" y1="3834" x2="64377" y2="12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4168" y="172571"/>
            <a:ext cx="4853275" cy="48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6858FF-A7BF-5431-B683-08497495F055}"/>
              </a:ext>
            </a:extLst>
          </p:cNvPr>
          <p:cNvSpPr txBox="1"/>
          <p:nvPr/>
        </p:nvSpPr>
        <p:spPr>
          <a:xfrm>
            <a:off x="3456909" y="1101474"/>
            <a:ext cx="6905847" cy="3497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i="1" kern="0" dirty="0">
                <a:solidFill>
                  <a:srgbClr val="FF0000"/>
                </a:solidFill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SE PREGATE</a:t>
            </a:r>
            <a:r>
              <a:rPr lang="it-IT" sz="2800" i="1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, da due grani che voi seminate, nasceranno quattro spighe;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i="1" kern="0" dirty="0">
                <a:solidFill>
                  <a:srgbClr val="FF0000"/>
                </a:solidFill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SE NON PREGATE</a:t>
            </a:r>
            <a:r>
              <a:rPr lang="it-IT" sz="2800" i="1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, seminando quattro grani raccoglierete due spighe soltanto.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i="1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Pregate adunque anche voi,</a:t>
            </a:r>
            <a:br>
              <a:rPr lang="it-IT" sz="1600" kern="100" dirty="0">
                <a:latin typeface="Futura Hv BT" panose="020B0702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t-IT" sz="2800" i="1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e invece di due spighe </a:t>
            </a:r>
            <a:br>
              <a:rPr lang="it-IT" sz="2800" i="1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800" i="1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anche voi ne raccoglierete quattro! </a:t>
            </a:r>
            <a:endParaRPr lang="it-IT" sz="1600" kern="100" dirty="0">
              <a:effectLst/>
              <a:latin typeface="Futura Hv BT" panose="020B07020202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56D684-9E0E-6AF2-1F26-B7EC411E24CC}"/>
              </a:ext>
            </a:extLst>
          </p:cNvPr>
          <p:cNvSpPr txBox="1"/>
          <p:nvPr/>
        </p:nvSpPr>
        <p:spPr>
          <a:xfrm>
            <a:off x="687634" y="4787174"/>
            <a:ext cx="6905847" cy="1646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Che cosa vi costava fermarvi un istante, deporre la zappa e dire la preghiera?...</a:t>
            </a:r>
            <a:br>
              <a:rPr lang="it-IT" sz="1400" kern="100" dirty="0">
                <a:latin typeface="Futura Hv BT" panose="020B0702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Cosi avreste acquistato lo stesso merito </a:t>
            </a:r>
            <a:b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</a:br>
            <a:r>
              <a:rPr lang="it-IT" sz="2400" kern="0" dirty="0">
                <a:effectLst/>
                <a:latin typeface="Futura Hv BT" panose="020B0702020204020204" pitchFamily="34" charset="0"/>
                <a:ea typeface="Aptos" panose="020B0004020202020204" pitchFamily="34" charset="0"/>
                <a:cs typeface="Georgia" panose="02040502050405020303" pitchFamily="18" charset="0"/>
              </a:rPr>
              <a:t>che ho acquistato io.</a:t>
            </a:r>
            <a:endParaRPr lang="it-IT" sz="1400" kern="100" dirty="0">
              <a:effectLst/>
              <a:latin typeface="Futura Hv BT" panose="020B07020202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rimo piano di spighe di grano rosso maturo PNG">
            <a:extLst>
              <a:ext uri="{FF2B5EF4-FFF2-40B4-BE49-F238E27FC236}">
                <a16:creationId xmlns:a16="http://schemas.microsoft.com/office/drawing/2014/main" id="{F4E6A542-8EEE-7AFE-9E47-D90F30D38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2" b="90108" l="9892" r="89954">
                        <a14:foregroundMark x1="28594" y1="56105" x2="35858" y2="63369"/>
                        <a14:foregroundMark x1="24575" y1="49150" x2="36012" y2="67543"/>
                        <a14:foregroundMark x1="36012" y1="67543" x2="36167" y2="67543"/>
                        <a14:foregroundMark x1="70479" y1="67543" x2="61669" y2="86399"/>
                        <a14:foregroundMark x1="80680" y1="70479" x2="71870" y2="90108"/>
                        <a14:foregroundMark x1="18547" y1="64451" x2="36321" y2="82844"/>
                        <a14:foregroundMark x1="27048" y1="76662" x2="33694" y2="868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434" y="4314221"/>
            <a:ext cx="3139261" cy="313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FB72466-A638-DBE2-2BBB-D53A909E9E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99048" l="9780" r="89976">
                        <a14:foregroundMark x1="92176" y1="23265" x2="59902" y2="8027"/>
                        <a14:foregroundMark x1="59902" y1="8027" x2="26650" y2="9524"/>
                        <a14:foregroundMark x1="26650" y1="9524" x2="22249" y2="13333"/>
                        <a14:foregroundMark x1="61369" y1="31701" x2="33741" y2="32381"/>
                        <a14:foregroundMark x1="33741" y1="32381" x2="30807" y2="26122"/>
                        <a14:foregroundMark x1="13936" y1="40952" x2="16626" y2="42585"/>
                        <a14:foregroundMark x1="33496" y1="30204" x2="25183" y2="35374"/>
                        <a14:foregroundMark x1="75795" y1="29252" x2="63081" y2="28844"/>
                        <a14:foregroundMark x1="71883" y1="17415" x2="57946" y2="18639"/>
                        <a14:foregroundMark x1="65770" y1="23946" x2="54768" y2="29796"/>
                        <a14:foregroundMark x1="69682" y1="91973" x2="53056" y2="99048"/>
                        <a14:foregroundMark x1="42298" y1="92925" x2="30073" y2="92517"/>
                        <a14:foregroundMark x1="49633" y1="90748" x2="33007" y2="96327"/>
                        <a14:foregroundMark x1="63570" y1="5306" x2="35697" y2="10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9832" y="4553996"/>
            <a:ext cx="1480029" cy="26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6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1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dipinto, arte, Arti visive, disegno&#10;&#10;Descrizione generata automaticamente">
            <a:extLst>
              <a:ext uri="{FF2B5EF4-FFF2-40B4-BE49-F238E27FC236}">
                <a16:creationId xmlns:a16="http://schemas.microsoft.com/office/drawing/2014/main" id="{CD51BB19-3EA5-C02A-8A51-BAF3870E0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6348" r="4839" b="22707"/>
          <a:stretch>
            <a:fillRect/>
          </a:stretch>
        </p:blipFill>
        <p:spPr>
          <a:xfrm>
            <a:off x="3411639" y="-1728222"/>
            <a:ext cx="9275459" cy="10410329"/>
          </a:xfrm>
          <a:custGeom>
            <a:avLst/>
            <a:gdLst>
              <a:gd name="connsiteX0" fmla="*/ 2019906 w 4550734"/>
              <a:gd name="connsiteY0" fmla="*/ 0 h 5107525"/>
              <a:gd name="connsiteX1" fmla="*/ 2413743 w 4550734"/>
              <a:gd name="connsiteY1" fmla="*/ 578119 h 5107525"/>
              <a:gd name="connsiteX2" fmla="*/ 2549547 w 4550734"/>
              <a:gd name="connsiteY2" fmla="*/ 394269 h 5107525"/>
              <a:gd name="connsiteX3" fmla="*/ 2677507 w 4550734"/>
              <a:gd name="connsiteY3" fmla="*/ 709741 h 5107525"/>
              <a:gd name="connsiteX4" fmla="*/ 3331012 w 4550734"/>
              <a:gd name="connsiteY4" fmla="*/ 214409 h 5107525"/>
              <a:gd name="connsiteX5" fmla="*/ 3383403 w 4550734"/>
              <a:gd name="connsiteY5" fmla="*/ 917055 h 5107525"/>
              <a:gd name="connsiteX6" fmla="*/ 3599985 w 4550734"/>
              <a:gd name="connsiteY6" fmla="*/ 822666 h 5107525"/>
              <a:gd name="connsiteX7" fmla="*/ 3553479 w 4550734"/>
              <a:gd name="connsiteY7" fmla="*/ 1156879 h 5107525"/>
              <a:gd name="connsiteX8" fmla="*/ 4359259 w 4550734"/>
              <a:gd name="connsiteY8" fmla="*/ 1055646 h 5107525"/>
              <a:gd name="connsiteX9" fmla="*/ 4052782 w 4550734"/>
              <a:gd name="connsiteY9" fmla="*/ 1691441 h 5107525"/>
              <a:gd name="connsiteX10" fmla="*/ 4295494 w 4550734"/>
              <a:gd name="connsiteY10" fmla="*/ 1718889 h 5107525"/>
              <a:gd name="connsiteX11" fmla="*/ 4087445 w 4550734"/>
              <a:gd name="connsiteY11" fmla="*/ 1985928 h 5107525"/>
              <a:gd name="connsiteX12" fmla="*/ 4550734 w 4550734"/>
              <a:gd name="connsiteY12" fmla="*/ 2181050 h 5107525"/>
              <a:gd name="connsiteX13" fmla="*/ 4550734 w 4550734"/>
              <a:gd name="connsiteY13" fmla="*/ 2487954 h 5107525"/>
              <a:gd name="connsiteX14" fmla="*/ 4248276 w 4550734"/>
              <a:gd name="connsiteY14" fmla="*/ 2694000 h 5107525"/>
              <a:gd name="connsiteX15" fmla="*/ 4449710 w 4550734"/>
              <a:gd name="connsiteY15" fmla="*/ 2842793 h 5107525"/>
              <a:gd name="connsiteX16" fmla="*/ 4131489 w 4550734"/>
              <a:gd name="connsiteY16" fmla="*/ 2971868 h 5107525"/>
              <a:gd name="connsiteX17" fmla="*/ 4550734 w 4550734"/>
              <a:gd name="connsiteY17" fmla="*/ 3524988 h 5107525"/>
              <a:gd name="connsiteX18" fmla="*/ 4550734 w 4550734"/>
              <a:gd name="connsiteY18" fmla="*/ 3614179 h 5107525"/>
              <a:gd name="connsiteX19" fmla="*/ 3920189 w 4550734"/>
              <a:gd name="connsiteY19" fmla="*/ 3661194 h 5107525"/>
              <a:gd name="connsiteX20" fmla="*/ 4021313 w 4550734"/>
              <a:gd name="connsiteY20" fmla="*/ 3893232 h 5107525"/>
              <a:gd name="connsiteX21" fmla="*/ 3673886 w 4550734"/>
              <a:gd name="connsiteY21" fmla="*/ 3844887 h 5107525"/>
              <a:gd name="connsiteX22" fmla="*/ 3773484 w 4550734"/>
              <a:gd name="connsiteY22" fmla="*/ 4637655 h 5107525"/>
              <a:gd name="connsiteX23" fmla="*/ 3153363 w 4550734"/>
              <a:gd name="connsiteY23" fmla="*/ 4338733 h 5107525"/>
              <a:gd name="connsiteX24" fmla="*/ 3125091 w 4550734"/>
              <a:gd name="connsiteY24" fmla="*/ 4588739 h 5107525"/>
              <a:gd name="connsiteX25" fmla="*/ 2842160 w 4550734"/>
              <a:gd name="connsiteY25" fmla="*/ 4368311 h 5107525"/>
              <a:gd name="connsiteX26" fmla="*/ 2530828 w 4550734"/>
              <a:gd name="connsiteY26" fmla="*/ 5107525 h 5107525"/>
              <a:gd name="connsiteX27" fmla="*/ 2147515 w 4550734"/>
              <a:gd name="connsiteY27" fmla="*/ 4544855 h 5107525"/>
              <a:gd name="connsiteX28" fmla="*/ 2001186 w 4550734"/>
              <a:gd name="connsiteY28" fmla="*/ 4742955 h 5107525"/>
              <a:gd name="connsiteX29" fmla="*/ 1864013 w 4550734"/>
              <a:gd name="connsiteY29" fmla="*/ 4404768 h 5107525"/>
              <a:gd name="connsiteX30" fmla="*/ 1219722 w 4550734"/>
              <a:gd name="connsiteY30" fmla="*/ 4893117 h 5107525"/>
              <a:gd name="connsiteX31" fmla="*/ 1169476 w 4550734"/>
              <a:gd name="connsiteY31" fmla="*/ 4219234 h 5107525"/>
              <a:gd name="connsiteX32" fmla="*/ 950747 w 4550734"/>
              <a:gd name="connsiteY32" fmla="*/ 4314558 h 5107525"/>
              <a:gd name="connsiteX33" fmla="*/ 1001459 w 4550734"/>
              <a:gd name="connsiteY33" fmla="*/ 3950118 h 5107525"/>
              <a:gd name="connsiteX34" fmla="*/ 191474 w 4550734"/>
              <a:gd name="connsiteY34" fmla="*/ 4051880 h 5107525"/>
              <a:gd name="connsiteX35" fmla="*/ 484377 w 4550734"/>
              <a:gd name="connsiteY35" fmla="*/ 3444248 h 5107525"/>
              <a:gd name="connsiteX36" fmla="*/ 255239 w 4550734"/>
              <a:gd name="connsiteY36" fmla="*/ 3418335 h 5107525"/>
              <a:gd name="connsiteX37" fmla="*/ 480710 w 4550734"/>
              <a:gd name="connsiteY37" fmla="*/ 3128935 h 5107525"/>
              <a:gd name="connsiteX38" fmla="*/ 0 w 4550734"/>
              <a:gd name="connsiteY38" fmla="*/ 2926475 h 5107525"/>
              <a:gd name="connsiteX39" fmla="*/ 0 w 4550734"/>
              <a:gd name="connsiteY39" fmla="*/ 2619571 h 5107525"/>
              <a:gd name="connsiteX40" fmla="*/ 281542 w 4550734"/>
              <a:gd name="connsiteY40" fmla="*/ 2427774 h 5107525"/>
              <a:gd name="connsiteX41" fmla="*/ 101022 w 4550734"/>
              <a:gd name="connsiteY41" fmla="*/ 2294431 h 5107525"/>
              <a:gd name="connsiteX42" fmla="*/ 436461 w 4550734"/>
              <a:gd name="connsiteY42" fmla="*/ 2158373 h 5107525"/>
              <a:gd name="connsiteX43" fmla="*/ 0 w 4550734"/>
              <a:gd name="connsiteY43" fmla="*/ 1582538 h 5107525"/>
              <a:gd name="connsiteX44" fmla="*/ 0 w 4550734"/>
              <a:gd name="connsiteY44" fmla="*/ 1493347 h 5107525"/>
              <a:gd name="connsiteX45" fmla="*/ 618008 w 4550734"/>
              <a:gd name="connsiteY45" fmla="*/ 1447267 h 5107525"/>
              <a:gd name="connsiteX46" fmla="*/ 529419 w 4550734"/>
              <a:gd name="connsiteY46" fmla="*/ 1243992 h 5107525"/>
              <a:gd name="connsiteX47" fmla="*/ 880646 w 4550734"/>
              <a:gd name="connsiteY47" fmla="*/ 1292866 h 5107525"/>
              <a:gd name="connsiteX48" fmla="*/ 777251 w 4550734"/>
              <a:gd name="connsiteY48" fmla="*/ 469870 h 5107525"/>
              <a:gd name="connsiteX49" fmla="*/ 1400554 w 4550734"/>
              <a:gd name="connsiteY49" fmla="*/ 770327 h 5107525"/>
              <a:gd name="connsiteX50" fmla="*/ 1425642 w 4550734"/>
              <a:gd name="connsiteY50" fmla="*/ 548484 h 5107525"/>
              <a:gd name="connsiteX51" fmla="*/ 1699155 w 4550734"/>
              <a:gd name="connsiteY51" fmla="*/ 761576 h 510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550734" h="5107525">
                <a:moveTo>
                  <a:pt x="2019906" y="0"/>
                </a:moveTo>
                <a:lnTo>
                  <a:pt x="2413743" y="578119"/>
                </a:lnTo>
                <a:lnTo>
                  <a:pt x="2549547" y="394269"/>
                </a:lnTo>
                <a:lnTo>
                  <a:pt x="2677507" y="709741"/>
                </a:lnTo>
                <a:lnTo>
                  <a:pt x="3331012" y="214409"/>
                </a:lnTo>
                <a:lnTo>
                  <a:pt x="3383403" y="917055"/>
                </a:lnTo>
                <a:lnTo>
                  <a:pt x="3599985" y="822666"/>
                </a:lnTo>
                <a:lnTo>
                  <a:pt x="3553479" y="1156879"/>
                </a:lnTo>
                <a:lnTo>
                  <a:pt x="4359259" y="1055646"/>
                </a:lnTo>
                <a:lnTo>
                  <a:pt x="4052782" y="1691441"/>
                </a:lnTo>
                <a:lnTo>
                  <a:pt x="4295494" y="1718889"/>
                </a:lnTo>
                <a:lnTo>
                  <a:pt x="4087445" y="1985928"/>
                </a:lnTo>
                <a:lnTo>
                  <a:pt x="4550734" y="2181050"/>
                </a:lnTo>
                <a:lnTo>
                  <a:pt x="4550734" y="2487954"/>
                </a:lnTo>
                <a:lnTo>
                  <a:pt x="4248276" y="2694000"/>
                </a:lnTo>
                <a:lnTo>
                  <a:pt x="4449710" y="2842793"/>
                </a:lnTo>
                <a:lnTo>
                  <a:pt x="4131489" y="2971868"/>
                </a:lnTo>
                <a:lnTo>
                  <a:pt x="4550734" y="3524988"/>
                </a:lnTo>
                <a:lnTo>
                  <a:pt x="4550734" y="3614179"/>
                </a:lnTo>
                <a:lnTo>
                  <a:pt x="3920189" y="3661194"/>
                </a:lnTo>
                <a:lnTo>
                  <a:pt x="4021313" y="3893232"/>
                </a:lnTo>
                <a:lnTo>
                  <a:pt x="3673886" y="3844887"/>
                </a:lnTo>
                <a:lnTo>
                  <a:pt x="3773484" y="4637655"/>
                </a:lnTo>
                <a:lnTo>
                  <a:pt x="3153363" y="4338733"/>
                </a:lnTo>
                <a:lnTo>
                  <a:pt x="3125091" y="4588739"/>
                </a:lnTo>
                <a:lnTo>
                  <a:pt x="2842160" y="4368311"/>
                </a:lnTo>
                <a:lnTo>
                  <a:pt x="2530828" y="5107525"/>
                </a:lnTo>
                <a:lnTo>
                  <a:pt x="2147515" y="4544855"/>
                </a:lnTo>
                <a:lnTo>
                  <a:pt x="2001186" y="4742955"/>
                </a:lnTo>
                <a:lnTo>
                  <a:pt x="1864013" y="4404768"/>
                </a:lnTo>
                <a:lnTo>
                  <a:pt x="1219722" y="4893117"/>
                </a:lnTo>
                <a:lnTo>
                  <a:pt x="1169476" y="4219234"/>
                </a:lnTo>
                <a:lnTo>
                  <a:pt x="950747" y="4314558"/>
                </a:lnTo>
                <a:lnTo>
                  <a:pt x="1001459" y="3950118"/>
                </a:lnTo>
                <a:lnTo>
                  <a:pt x="191474" y="4051880"/>
                </a:lnTo>
                <a:lnTo>
                  <a:pt x="484377" y="3444248"/>
                </a:lnTo>
                <a:lnTo>
                  <a:pt x="255239" y="3418335"/>
                </a:lnTo>
                <a:lnTo>
                  <a:pt x="480710" y="3128935"/>
                </a:lnTo>
                <a:lnTo>
                  <a:pt x="0" y="2926475"/>
                </a:lnTo>
                <a:lnTo>
                  <a:pt x="0" y="2619571"/>
                </a:lnTo>
                <a:lnTo>
                  <a:pt x="281542" y="2427774"/>
                </a:lnTo>
                <a:lnTo>
                  <a:pt x="101022" y="2294431"/>
                </a:lnTo>
                <a:lnTo>
                  <a:pt x="436461" y="2158373"/>
                </a:lnTo>
                <a:lnTo>
                  <a:pt x="0" y="1582538"/>
                </a:lnTo>
                <a:lnTo>
                  <a:pt x="0" y="1493347"/>
                </a:lnTo>
                <a:lnTo>
                  <a:pt x="618008" y="1447267"/>
                </a:lnTo>
                <a:lnTo>
                  <a:pt x="529419" y="1243992"/>
                </a:lnTo>
                <a:lnTo>
                  <a:pt x="880646" y="1292866"/>
                </a:lnTo>
                <a:lnTo>
                  <a:pt x="777251" y="469870"/>
                </a:lnTo>
                <a:lnTo>
                  <a:pt x="1400554" y="770327"/>
                </a:lnTo>
                <a:lnTo>
                  <a:pt x="1425642" y="548484"/>
                </a:lnTo>
                <a:lnTo>
                  <a:pt x="1699155" y="761576"/>
                </a:lnTo>
                <a:close/>
              </a:path>
            </a:pathLst>
          </a:custGeom>
          <a:effectLst>
            <a:softEdge rad="88900"/>
          </a:effectLst>
        </p:spPr>
      </p:pic>
      <p:sp>
        <p:nvSpPr>
          <p:cNvPr id="2" name="Stella a 24 punte 1">
            <a:extLst>
              <a:ext uri="{FF2B5EF4-FFF2-40B4-BE49-F238E27FC236}">
                <a16:creationId xmlns:a16="http://schemas.microsoft.com/office/drawing/2014/main" id="{1DB8046C-C73C-57FB-EF5E-C0A0F22AEE5B}"/>
              </a:ext>
            </a:extLst>
          </p:cNvPr>
          <p:cNvSpPr/>
          <p:nvPr/>
        </p:nvSpPr>
        <p:spPr>
          <a:xfrm>
            <a:off x="5254740" y="5819971"/>
            <a:ext cx="1165245" cy="1007682"/>
          </a:xfrm>
          <a:prstGeom prst="star24">
            <a:avLst/>
          </a:prstGeom>
          <a:solidFill>
            <a:schemeClr val="bg1"/>
          </a:solidFill>
          <a:ln>
            <a:solidFill>
              <a:srgbClr val="61B3E1"/>
            </a:solidFill>
          </a:ln>
          <a:effectLst>
            <a:glow rad="50800">
              <a:srgbClr val="61B3E1">
                <a:alpha val="75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10" name="Immagine 9" descr="Immagine che contiene dipinto, arte, Arti visive, disegno&#10;&#10;Descrizione generata automaticamente">
            <a:extLst>
              <a:ext uri="{FF2B5EF4-FFF2-40B4-BE49-F238E27FC236}">
                <a16:creationId xmlns:a16="http://schemas.microsoft.com/office/drawing/2014/main" id="{A22AB6AD-BF39-4AE7-EDA9-7329E19B7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1034" r="4839"/>
          <a:stretch>
            <a:fillRect/>
          </a:stretch>
        </p:blipFill>
        <p:spPr>
          <a:xfrm rot="21227802">
            <a:off x="467832" y="74427"/>
            <a:ext cx="4550734" cy="7124886"/>
          </a:xfrm>
          <a:custGeom>
            <a:avLst/>
            <a:gdLst>
              <a:gd name="connsiteX0" fmla="*/ 2286000 w 4550734"/>
              <a:gd name="connsiteY0" fmla="*/ 0 h 7124886"/>
              <a:gd name="connsiteX1" fmla="*/ 4337217 w 4550734"/>
              <a:gd name="connsiteY1" fmla="*/ 1411974 h 7124886"/>
              <a:gd name="connsiteX2" fmla="*/ 4343654 w 4550734"/>
              <a:gd name="connsiteY2" fmla="*/ 1435396 h 7124886"/>
              <a:gd name="connsiteX3" fmla="*/ 4550734 w 4550734"/>
              <a:gd name="connsiteY3" fmla="*/ 1435396 h 7124886"/>
              <a:gd name="connsiteX4" fmla="*/ 4550734 w 4550734"/>
              <a:gd name="connsiteY4" fmla="*/ 7124886 h 7124886"/>
              <a:gd name="connsiteX5" fmla="*/ 0 w 4550734"/>
              <a:gd name="connsiteY5" fmla="*/ 7124886 h 7124886"/>
              <a:gd name="connsiteX6" fmla="*/ 0 w 4550734"/>
              <a:gd name="connsiteY6" fmla="*/ 1435396 h 7124886"/>
              <a:gd name="connsiteX7" fmla="*/ 228346 w 4550734"/>
              <a:gd name="connsiteY7" fmla="*/ 1435396 h 7124886"/>
              <a:gd name="connsiteX8" fmla="*/ 234783 w 4550734"/>
              <a:gd name="connsiteY8" fmla="*/ 1411974 h 7124886"/>
              <a:gd name="connsiteX9" fmla="*/ 2286000 w 4550734"/>
              <a:gd name="connsiteY9" fmla="*/ 0 h 712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50734" h="7124886">
                <a:moveTo>
                  <a:pt x="2286000" y="0"/>
                </a:moveTo>
                <a:cubicBezTo>
                  <a:pt x="3249775" y="0"/>
                  <a:pt x="4065284" y="593948"/>
                  <a:pt x="4337217" y="1411974"/>
                </a:cubicBezTo>
                <a:lnTo>
                  <a:pt x="4343654" y="1435396"/>
                </a:lnTo>
                <a:lnTo>
                  <a:pt x="4550734" y="1435396"/>
                </a:lnTo>
                <a:lnTo>
                  <a:pt x="4550734" y="7124886"/>
                </a:lnTo>
                <a:lnTo>
                  <a:pt x="0" y="7124886"/>
                </a:lnTo>
                <a:lnTo>
                  <a:pt x="0" y="1435396"/>
                </a:lnTo>
                <a:lnTo>
                  <a:pt x="228346" y="1435396"/>
                </a:lnTo>
                <a:lnTo>
                  <a:pt x="234783" y="1411974"/>
                </a:lnTo>
                <a:cubicBezTo>
                  <a:pt x="506716" y="593948"/>
                  <a:pt x="1322226" y="0"/>
                  <a:pt x="2286000" y="0"/>
                </a:cubicBezTo>
                <a:close/>
              </a:path>
            </a:pathLst>
          </a:custGeom>
          <a:effectLst>
            <a:softEdge rad="88900"/>
          </a:effec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88477F7-9C5A-9087-5D3E-BDA255D1136A}"/>
              </a:ext>
            </a:extLst>
          </p:cNvPr>
          <p:cNvSpPr/>
          <p:nvPr/>
        </p:nvSpPr>
        <p:spPr>
          <a:xfrm>
            <a:off x="4247613" y="5874838"/>
            <a:ext cx="47879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  <a:latin typeface="Alesantria Mane" panose="02000600000000000000" pitchFamily="2" charset="0"/>
              </a:rPr>
              <a:t>P</a:t>
            </a:r>
            <a:r>
              <a:rPr lang="it-IT" sz="5400" b="1" cap="none" spc="0" dirty="0">
                <a:ln/>
                <a:solidFill>
                  <a:srgbClr val="FF0000"/>
                </a:solidFill>
                <a:effectLst/>
                <a:latin typeface="Alesantria Mane" panose="02000600000000000000" pitchFamily="2" charset="0"/>
              </a:rPr>
              <a:t>re</a:t>
            </a:r>
            <a:r>
              <a:rPr lang="it-IT" sz="5400" b="1" cap="none" spc="0" dirty="0">
                <a:ln/>
                <a:solidFill>
                  <a:schemeClr val="accent4"/>
                </a:solidFill>
                <a:effectLst/>
                <a:latin typeface="Alesantria Mane" panose="02000600000000000000" pitchFamily="2" charset="0"/>
              </a:rPr>
              <a:t>ghiera</a:t>
            </a:r>
            <a:endParaRPr lang="it-IT" sz="5400" b="1" cap="none" spc="0" dirty="0">
              <a:ln/>
              <a:solidFill>
                <a:srgbClr val="FFC000"/>
              </a:solidFill>
              <a:effectLst>
                <a:outerShdw blurRad="50800" dist="50800" dir="5400000" algn="ctr" rotWithShape="0">
                  <a:srgbClr val="0070C0"/>
                </a:outerShdw>
              </a:effectLst>
              <a:latin typeface="Alesantria Mane" panose="02000600000000000000" pitchFamily="2" charset="0"/>
            </a:endParaRPr>
          </a:p>
        </p:txBody>
      </p:sp>
      <p:pic>
        <p:nvPicPr>
          <p:cNvPr id="5" name="Immagine 4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00F06814-0AE6-F409-8BE7-F7600BC8E2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" y="6076623"/>
            <a:ext cx="793173" cy="112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F957F614-88EE-573A-055B-B0503CB716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" y="6076623"/>
            <a:ext cx="793173" cy="1122690"/>
          </a:xfrm>
          <a:prstGeom prst="rect">
            <a:avLst/>
          </a:prstGeom>
        </p:spPr>
      </p:pic>
      <p:sp>
        <p:nvSpPr>
          <p:cNvPr id="7" name="Rettangolo 3">
            <a:extLst>
              <a:ext uri="{FF2B5EF4-FFF2-40B4-BE49-F238E27FC236}">
                <a16:creationId xmlns:a16="http://schemas.microsoft.com/office/drawing/2014/main" id="{F04040FE-20EA-B5CE-9317-3BD645EEFB5E}"/>
              </a:ext>
            </a:extLst>
          </p:cNvPr>
          <p:cNvSpPr/>
          <p:nvPr/>
        </p:nvSpPr>
        <p:spPr>
          <a:xfrm rot="20397909">
            <a:off x="823858" y="1109663"/>
            <a:ext cx="3113307" cy="5066784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154907"/>
              <a:gd name="connsiteX1" fmla="*/ 3113307 w 3113307"/>
              <a:gd name="connsiteY1" fmla="*/ 233327 h 5154907"/>
              <a:gd name="connsiteX2" fmla="*/ 2608965 w 3113307"/>
              <a:gd name="connsiteY2" fmla="*/ 5154907 h 5154907"/>
              <a:gd name="connsiteX3" fmla="*/ 452513 w 3113307"/>
              <a:gd name="connsiteY3" fmla="*/ 4772257 h 5154907"/>
              <a:gd name="connsiteX4" fmla="*/ 0 w 3113307"/>
              <a:gd name="connsiteY4" fmla="*/ 309527 h 5154907"/>
              <a:gd name="connsiteX0" fmla="*/ 0 w 3113307"/>
              <a:gd name="connsiteY0" fmla="*/ 309527 h 5154907"/>
              <a:gd name="connsiteX1" fmla="*/ 3113307 w 3113307"/>
              <a:gd name="connsiteY1" fmla="*/ 233327 h 5154907"/>
              <a:gd name="connsiteX2" fmla="*/ 2608965 w 3113307"/>
              <a:gd name="connsiteY2" fmla="*/ 5154907 h 5154907"/>
              <a:gd name="connsiteX3" fmla="*/ 452513 w 3113307"/>
              <a:gd name="connsiteY3" fmla="*/ 4772257 h 5154907"/>
              <a:gd name="connsiteX4" fmla="*/ 0 w 3113307"/>
              <a:gd name="connsiteY4" fmla="*/ 309527 h 5154907"/>
              <a:gd name="connsiteX0" fmla="*/ 0 w 3113307"/>
              <a:gd name="connsiteY0" fmla="*/ 309527 h 4894461"/>
              <a:gd name="connsiteX1" fmla="*/ 3113307 w 3113307"/>
              <a:gd name="connsiteY1" fmla="*/ 233327 h 4894461"/>
              <a:gd name="connsiteX2" fmla="*/ 2633338 w 3113307"/>
              <a:gd name="connsiteY2" fmla="*/ 4696611 h 4894461"/>
              <a:gd name="connsiteX3" fmla="*/ 452513 w 3113307"/>
              <a:gd name="connsiteY3" fmla="*/ 4772257 h 4894461"/>
              <a:gd name="connsiteX4" fmla="*/ 0 w 3113307"/>
              <a:gd name="connsiteY4" fmla="*/ 309527 h 4894461"/>
              <a:gd name="connsiteX0" fmla="*/ 0 w 3113307"/>
              <a:gd name="connsiteY0" fmla="*/ 309527 h 5034127"/>
              <a:gd name="connsiteX1" fmla="*/ 3113307 w 3113307"/>
              <a:gd name="connsiteY1" fmla="*/ 233327 h 5034127"/>
              <a:gd name="connsiteX2" fmla="*/ 2633338 w 3113307"/>
              <a:gd name="connsiteY2" fmla="*/ 4696611 h 5034127"/>
              <a:gd name="connsiteX3" fmla="*/ 452513 w 3113307"/>
              <a:gd name="connsiteY3" fmla="*/ 4772257 h 5034127"/>
              <a:gd name="connsiteX4" fmla="*/ 0 w 3113307"/>
              <a:gd name="connsiteY4" fmla="*/ 309527 h 5034127"/>
              <a:gd name="connsiteX0" fmla="*/ 0 w 3113307"/>
              <a:gd name="connsiteY0" fmla="*/ 309527 h 5066784"/>
              <a:gd name="connsiteX1" fmla="*/ 3113307 w 3113307"/>
              <a:gd name="connsiteY1" fmla="*/ 233327 h 5066784"/>
              <a:gd name="connsiteX2" fmla="*/ 2660359 w 3113307"/>
              <a:gd name="connsiteY2" fmla="*/ 4764863 h 5066784"/>
              <a:gd name="connsiteX3" fmla="*/ 452513 w 3113307"/>
              <a:gd name="connsiteY3" fmla="*/ 4772257 h 5066784"/>
              <a:gd name="connsiteX4" fmla="*/ 0 w 3113307"/>
              <a:gd name="connsiteY4" fmla="*/ 309527 h 506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066784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60359" y="4764863"/>
                </a:lnTo>
                <a:cubicBezTo>
                  <a:pt x="2284515" y="5181080"/>
                  <a:pt x="1084812" y="5151145"/>
                  <a:pt x="452513" y="4772257"/>
                </a:cubicBezTo>
                <a:lnTo>
                  <a:pt x="0" y="309527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889" t="-7052" r="-26583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Stella a 24 punte 1">
            <a:extLst>
              <a:ext uri="{FF2B5EF4-FFF2-40B4-BE49-F238E27FC236}">
                <a16:creationId xmlns:a16="http://schemas.microsoft.com/office/drawing/2014/main" id="{1DB8046C-C73C-57FB-EF5E-C0A0F22AEE5B}"/>
              </a:ext>
            </a:extLst>
          </p:cNvPr>
          <p:cNvSpPr/>
          <p:nvPr/>
        </p:nvSpPr>
        <p:spPr>
          <a:xfrm>
            <a:off x="7693678" y="81059"/>
            <a:ext cx="1165245" cy="1007682"/>
          </a:xfrm>
          <a:prstGeom prst="star24">
            <a:avLst/>
          </a:prstGeom>
          <a:solidFill>
            <a:schemeClr val="bg1"/>
          </a:solidFill>
          <a:ln>
            <a:solidFill>
              <a:srgbClr val="61B3E1"/>
            </a:solidFill>
          </a:ln>
          <a:effectLst>
            <a:glow rad="50800">
              <a:srgbClr val="61B3E1">
                <a:alpha val="75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88477F7-9C5A-9087-5D3E-BDA255D1136A}"/>
              </a:ext>
            </a:extLst>
          </p:cNvPr>
          <p:cNvSpPr/>
          <p:nvPr/>
        </p:nvSpPr>
        <p:spPr>
          <a:xfrm>
            <a:off x="6686551" y="165411"/>
            <a:ext cx="47879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  <a:latin typeface="Alesantria Mane" panose="02000600000000000000" pitchFamily="2" charset="0"/>
              </a:rPr>
              <a:t>P</a:t>
            </a:r>
            <a:r>
              <a:rPr lang="it-IT" sz="5400" b="1" cap="none" spc="0" dirty="0">
                <a:ln/>
                <a:solidFill>
                  <a:srgbClr val="FF0000"/>
                </a:solidFill>
                <a:effectLst/>
                <a:latin typeface="Alesantria Mane" panose="02000600000000000000" pitchFamily="2" charset="0"/>
              </a:rPr>
              <a:t>re</a:t>
            </a:r>
            <a:r>
              <a:rPr lang="it-IT" sz="5400" b="1" cap="none" spc="0" dirty="0">
                <a:ln/>
                <a:solidFill>
                  <a:schemeClr val="accent4"/>
                </a:solidFill>
                <a:effectLst/>
                <a:latin typeface="Alesantria Mane" panose="02000600000000000000" pitchFamily="2" charset="0"/>
              </a:rPr>
              <a:t>ghiera</a:t>
            </a:r>
            <a:endParaRPr lang="it-IT" sz="5400" b="1" cap="none" spc="0" dirty="0">
              <a:ln/>
              <a:solidFill>
                <a:srgbClr val="FFC000"/>
              </a:solidFill>
              <a:effectLst>
                <a:outerShdw blurRad="50800" dist="50800" dir="5400000" algn="ctr" rotWithShape="0">
                  <a:srgbClr val="0070C0"/>
                </a:outerShdw>
              </a:effectLst>
              <a:latin typeface="Alesantria Mane" panose="02000600000000000000" pitchFamily="2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9D296BE-C33D-1D80-8C66-A7F49763DF76}"/>
              </a:ext>
            </a:extLst>
          </p:cNvPr>
          <p:cNvSpPr/>
          <p:nvPr/>
        </p:nvSpPr>
        <p:spPr>
          <a:xfrm>
            <a:off x="3833443" y="394549"/>
            <a:ext cx="3016128" cy="5180680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40867 w 3113307"/>
              <a:gd name="connsiteY2" fmla="*/ 5260818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518160 w 3113307"/>
              <a:gd name="connsiteY3" fmla="*/ 52303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518160 w 3113307"/>
              <a:gd name="connsiteY3" fmla="*/ 52303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480405 w 3113307"/>
              <a:gd name="connsiteY3" fmla="*/ 49255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480405 w 3113307"/>
              <a:gd name="connsiteY3" fmla="*/ 4925538 h 5230338"/>
              <a:gd name="connsiteX4" fmla="*/ 0 w 3113307"/>
              <a:gd name="connsiteY4" fmla="*/ 309527 h 5230338"/>
              <a:gd name="connsiteX0" fmla="*/ 0 w 3113307"/>
              <a:gd name="connsiteY0" fmla="*/ 309527 h 5054482"/>
              <a:gd name="connsiteX1" fmla="*/ 3113307 w 3113307"/>
              <a:gd name="connsiteY1" fmla="*/ 233327 h 5054482"/>
              <a:gd name="connsiteX2" fmla="*/ 2649469 w 3113307"/>
              <a:gd name="connsiteY2" fmla="*/ 4998690 h 5054482"/>
              <a:gd name="connsiteX3" fmla="*/ 480405 w 3113307"/>
              <a:gd name="connsiteY3" fmla="*/ 4925538 h 5054482"/>
              <a:gd name="connsiteX4" fmla="*/ 0 w 3113307"/>
              <a:gd name="connsiteY4" fmla="*/ 309527 h 5054482"/>
              <a:gd name="connsiteX0" fmla="*/ 0 w 3113307"/>
              <a:gd name="connsiteY0" fmla="*/ 309527 h 5180680"/>
              <a:gd name="connsiteX1" fmla="*/ 3113307 w 3113307"/>
              <a:gd name="connsiteY1" fmla="*/ 233327 h 5180680"/>
              <a:gd name="connsiteX2" fmla="*/ 2649469 w 3113307"/>
              <a:gd name="connsiteY2" fmla="*/ 4998690 h 5180680"/>
              <a:gd name="connsiteX3" fmla="*/ 480405 w 3113307"/>
              <a:gd name="connsiteY3" fmla="*/ 4925538 h 5180680"/>
              <a:gd name="connsiteX4" fmla="*/ 0 w 3113307"/>
              <a:gd name="connsiteY4" fmla="*/ 309527 h 51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180680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49469" y="4998690"/>
                </a:lnTo>
                <a:cubicBezTo>
                  <a:pt x="1769525" y="5269454"/>
                  <a:pt x="1067497" y="5232370"/>
                  <a:pt x="480405" y="4925538"/>
                </a:cubicBezTo>
                <a:lnTo>
                  <a:pt x="0" y="309527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524" t="-2055" r="-5038" b="-203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3">
            <a:extLst>
              <a:ext uri="{FF2B5EF4-FFF2-40B4-BE49-F238E27FC236}">
                <a16:creationId xmlns:a16="http://schemas.microsoft.com/office/drawing/2014/main" id="{C0BB4E05-337E-356C-9FBA-CD4CAC9D846D}"/>
              </a:ext>
            </a:extLst>
          </p:cNvPr>
          <p:cNvSpPr/>
          <p:nvPr/>
        </p:nvSpPr>
        <p:spPr>
          <a:xfrm rot="1258903">
            <a:off x="6851861" y="968271"/>
            <a:ext cx="3113307" cy="5311327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8147 w 3113307"/>
              <a:gd name="connsiteY3" fmla="*/ 5243516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20509 w 3113307"/>
              <a:gd name="connsiteY3" fmla="*/ 5157656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4622 w 3113307"/>
              <a:gd name="connsiteY3" fmla="*/ 5180071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4622 w 3113307"/>
              <a:gd name="connsiteY3" fmla="*/ 5180071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0086 w 3113307"/>
              <a:gd name="connsiteY3" fmla="*/ 475857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0086 w 3113307"/>
              <a:gd name="connsiteY3" fmla="*/ 4758573 h 5337018"/>
              <a:gd name="connsiteX4" fmla="*/ 0 w 3113307"/>
              <a:gd name="connsiteY4" fmla="*/ 309527 h 5337018"/>
              <a:gd name="connsiteX0" fmla="*/ 0 w 3113307"/>
              <a:gd name="connsiteY0" fmla="*/ 309527 h 4925111"/>
              <a:gd name="connsiteX1" fmla="*/ 3113307 w 3113307"/>
              <a:gd name="connsiteY1" fmla="*/ 233327 h 4925111"/>
              <a:gd name="connsiteX2" fmla="*/ 2683736 w 3113307"/>
              <a:gd name="connsiteY2" fmla="*/ 4830226 h 4925111"/>
              <a:gd name="connsiteX3" fmla="*/ 480086 w 3113307"/>
              <a:gd name="connsiteY3" fmla="*/ 4758573 h 4925111"/>
              <a:gd name="connsiteX4" fmla="*/ 0 w 3113307"/>
              <a:gd name="connsiteY4" fmla="*/ 309527 h 4925111"/>
              <a:gd name="connsiteX0" fmla="*/ 0 w 3113307"/>
              <a:gd name="connsiteY0" fmla="*/ 309527 h 5055590"/>
              <a:gd name="connsiteX1" fmla="*/ 3113307 w 3113307"/>
              <a:gd name="connsiteY1" fmla="*/ 233327 h 5055590"/>
              <a:gd name="connsiteX2" fmla="*/ 2683736 w 3113307"/>
              <a:gd name="connsiteY2" fmla="*/ 4830226 h 5055590"/>
              <a:gd name="connsiteX3" fmla="*/ 480086 w 3113307"/>
              <a:gd name="connsiteY3" fmla="*/ 4758573 h 5055590"/>
              <a:gd name="connsiteX4" fmla="*/ 0 w 3113307"/>
              <a:gd name="connsiteY4" fmla="*/ 309527 h 505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055590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83736" y="4830226"/>
                </a:lnTo>
                <a:cubicBezTo>
                  <a:pt x="2025899" y="5095753"/>
                  <a:pt x="1143812" y="5189383"/>
                  <a:pt x="480086" y="4758573"/>
                </a:cubicBezTo>
                <a:lnTo>
                  <a:pt x="0" y="309527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72" t="-7072" r="-17756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69E240-3B62-7087-A6D5-38F0FA19C197}"/>
              </a:ext>
            </a:extLst>
          </p:cNvPr>
          <p:cNvSpPr txBox="1"/>
          <p:nvPr/>
        </p:nvSpPr>
        <p:spPr>
          <a:xfrm>
            <a:off x="4346719" y="5651725"/>
            <a:ext cx="2065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300" dirty="0" err="1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s.Pietro</a:t>
            </a:r>
            <a:endParaRPr lang="it-IT" sz="28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9DF72DE-A0FE-F3E5-DC40-D9EE8DD21E76}"/>
              </a:ext>
            </a:extLst>
          </p:cNvPr>
          <p:cNvSpPr txBox="1"/>
          <p:nvPr/>
        </p:nvSpPr>
        <p:spPr>
          <a:xfrm>
            <a:off x="-148862" y="5913335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Giovanni</a:t>
            </a:r>
            <a:endParaRPr lang="it-IT" sz="28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6A892A0-D895-504E-FAF9-1BCB9FD9CED2}"/>
              </a:ext>
            </a:extLst>
          </p:cNvPr>
          <p:cNvSpPr txBox="1"/>
          <p:nvPr/>
        </p:nvSpPr>
        <p:spPr>
          <a:xfrm>
            <a:off x="8451743" y="5906560"/>
            <a:ext cx="2921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Giacomo m.</a:t>
            </a:r>
            <a:endParaRPr lang="it-IT" sz="28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0D651F-7770-627D-189C-91994CBF3542}"/>
              </a:ext>
            </a:extLst>
          </p:cNvPr>
          <p:cNvSpPr txBox="1"/>
          <p:nvPr/>
        </p:nvSpPr>
        <p:spPr>
          <a:xfrm>
            <a:off x="98005" y="5526455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300" dirty="0" err="1">
                <a:solidFill>
                  <a:srgbClr val="FF000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efeso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B6254C9-4E39-354C-CC81-160362949C9B}"/>
              </a:ext>
            </a:extLst>
          </p:cNvPr>
          <p:cNvSpPr txBox="1"/>
          <p:nvPr/>
        </p:nvSpPr>
        <p:spPr>
          <a:xfrm>
            <a:off x="4203029" y="6033214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300" dirty="0" err="1">
                <a:solidFill>
                  <a:srgbClr val="FF000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roma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766A26-3DC6-576F-EAE6-539658999C1C}"/>
              </a:ext>
            </a:extLst>
          </p:cNvPr>
          <p:cNvSpPr txBox="1"/>
          <p:nvPr/>
        </p:nvSpPr>
        <p:spPr>
          <a:xfrm>
            <a:off x="8643759" y="5545037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3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spagna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5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/>
      <p:bldP spid="4" grpId="0" animBg="1"/>
      <p:bldP spid="6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934B0FAA-195D-B18E-B07D-379075F08A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" y="6076623"/>
            <a:ext cx="793173" cy="1122690"/>
          </a:xfrm>
          <a:prstGeom prst="rect">
            <a:avLst/>
          </a:prstGeom>
        </p:spPr>
      </p:pic>
      <p:sp>
        <p:nvSpPr>
          <p:cNvPr id="5" name="Rettangolo 3">
            <a:extLst>
              <a:ext uri="{FF2B5EF4-FFF2-40B4-BE49-F238E27FC236}">
                <a16:creationId xmlns:a16="http://schemas.microsoft.com/office/drawing/2014/main" id="{54496141-FE64-426A-C588-4746AC5E2A02}"/>
              </a:ext>
            </a:extLst>
          </p:cNvPr>
          <p:cNvSpPr/>
          <p:nvPr/>
        </p:nvSpPr>
        <p:spPr>
          <a:xfrm rot="1258903">
            <a:off x="6840460" y="966207"/>
            <a:ext cx="3113307" cy="5311327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8147 w 3113307"/>
              <a:gd name="connsiteY3" fmla="*/ 5243516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20509 w 3113307"/>
              <a:gd name="connsiteY3" fmla="*/ 5157656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4622 w 3113307"/>
              <a:gd name="connsiteY3" fmla="*/ 5180071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4622 w 3113307"/>
              <a:gd name="connsiteY3" fmla="*/ 5180071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0086 w 3113307"/>
              <a:gd name="connsiteY3" fmla="*/ 475857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0086 w 3113307"/>
              <a:gd name="connsiteY3" fmla="*/ 4758573 h 5337018"/>
              <a:gd name="connsiteX4" fmla="*/ 0 w 3113307"/>
              <a:gd name="connsiteY4" fmla="*/ 309527 h 5337018"/>
              <a:gd name="connsiteX0" fmla="*/ 0 w 3113307"/>
              <a:gd name="connsiteY0" fmla="*/ 309527 h 4925111"/>
              <a:gd name="connsiteX1" fmla="*/ 3113307 w 3113307"/>
              <a:gd name="connsiteY1" fmla="*/ 233327 h 4925111"/>
              <a:gd name="connsiteX2" fmla="*/ 2683736 w 3113307"/>
              <a:gd name="connsiteY2" fmla="*/ 4830226 h 4925111"/>
              <a:gd name="connsiteX3" fmla="*/ 480086 w 3113307"/>
              <a:gd name="connsiteY3" fmla="*/ 4758573 h 4925111"/>
              <a:gd name="connsiteX4" fmla="*/ 0 w 3113307"/>
              <a:gd name="connsiteY4" fmla="*/ 309527 h 4925111"/>
              <a:gd name="connsiteX0" fmla="*/ 0 w 3113307"/>
              <a:gd name="connsiteY0" fmla="*/ 309527 h 5055590"/>
              <a:gd name="connsiteX1" fmla="*/ 3113307 w 3113307"/>
              <a:gd name="connsiteY1" fmla="*/ 233327 h 5055590"/>
              <a:gd name="connsiteX2" fmla="*/ 2683736 w 3113307"/>
              <a:gd name="connsiteY2" fmla="*/ 4830226 h 5055590"/>
              <a:gd name="connsiteX3" fmla="*/ 480086 w 3113307"/>
              <a:gd name="connsiteY3" fmla="*/ 4758573 h 5055590"/>
              <a:gd name="connsiteX4" fmla="*/ 0 w 3113307"/>
              <a:gd name="connsiteY4" fmla="*/ 309527 h 505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055590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83736" y="4830226"/>
                </a:lnTo>
                <a:cubicBezTo>
                  <a:pt x="2025899" y="5095753"/>
                  <a:pt x="1143812" y="5189383"/>
                  <a:pt x="480086" y="4758573"/>
                </a:cubicBezTo>
                <a:lnTo>
                  <a:pt x="0" y="309527"/>
                </a:lnTo>
                <a:close/>
              </a:path>
            </a:pathLst>
          </a:custGeom>
          <a:solidFill>
            <a:srgbClr val="796E5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+</a:t>
            </a:r>
          </a:p>
        </p:txBody>
      </p:sp>
      <p:sp>
        <p:nvSpPr>
          <p:cNvPr id="7" name="Rettangolo 3">
            <a:extLst>
              <a:ext uri="{FF2B5EF4-FFF2-40B4-BE49-F238E27FC236}">
                <a16:creationId xmlns:a16="http://schemas.microsoft.com/office/drawing/2014/main" id="{F04040FE-20EA-B5CE-9317-3BD645EEFB5E}"/>
              </a:ext>
            </a:extLst>
          </p:cNvPr>
          <p:cNvSpPr/>
          <p:nvPr/>
        </p:nvSpPr>
        <p:spPr>
          <a:xfrm rot="20397909">
            <a:off x="823858" y="1109663"/>
            <a:ext cx="3113307" cy="5066784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154907"/>
              <a:gd name="connsiteX1" fmla="*/ 3113307 w 3113307"/>
              <a:gd name="connsiteY1" fmla="*/ 233327 h 5154907"/>
              <a:gd name="connsiteX2" fmla="*/ 2608965 w 3113307"/>
              <a:gd name="connsiteY2" fmla="*/ 5154907 h 5154907"/>
              <a:gd name="connsiteX3" fmla="*/ 452513 w 3113307"/>
              <a:gd name="connsiteY3" fmla="*/ 4772257 h 5154907"/>
              <a:gd name="connsiteX4" fmla="*/ 0 w 3113307"/>
              <a:gd name="connsiteY4" fmla="*/ 309527 h 5154907"/>
              <a:gd name="connsiteX0" fmla="*/ 0 w 3113307"/>
              <a:gd name="connsiteY0" fmla="*/ 309527 h 5154907"/>
              <a:gd name="connsiteX1" fmla="*/ 3113307 w 3113307"/>
              <a:gd name="connsiteY1" fmla="*/ 233327 h 5154907"/>
              <a:gd name="connsiteX2" fmla="*/ 2608965 w 3113307"/>
              <a:gd name="connsiteY2" fmla="*/ 5154907 h 5154907"/>
              <a:gd name="connsiteX3" fmla="*/ 452513 w 3113307"/>
              <a:gd name="connsiteY3" fmla="*/ 4772257 h 5154907"/>
              <a:gd name="connsiteX4" fmla="*/ 0 w 3113307"/>
              <a:gd name="connsiteY4" fmla="*/ 309527 h 5154907"/>
              <a:gd name="connsiteX0" fmla="*/ 0 w 3113307"/>
              <a:gd name="connsiteY0" fmla="*/ 309527 h 4894461"/>
              <a:gd name="connsiteX1" fmla="*/ 3113307 w 3113307"/>
              <a:gd name="connsiteY1" fmla="*/ 233327 h 4894461"/>
              <a:gd name="connsiteX2" fmla="*/ 2633338 w 3113307"/>
              <a:gd name="connsiteY2" fmla="*/ 4696611 h 4894461"/>
              <a:gd name="connsiteX3" fmla="*/ 452513 w 3113307"/>
              <a:gd name="connsiteY3" fmla="*/ 4772257 h 4894461"/>
              <a:gd name="connsiteX4" fmla="*/ 0 w 3113307"/>
              <a:gd name="connsiteY4" fmla="*/ 309527 h 4894461"/>
              <a:gd name="connsiteX0" fmla="*/ 0 w 3113307"/>
              <a:gd name="connsiteY0" fmla="*/ 309527 h 5034127"/>
              <a:gd name="connsiteX1" fmla="*/ 3113307 w 3113307"/>
              <a:gd name="connsiteY1" fmla="*/ 233327 h 5034127"/>
              <a:gd name="connsiteX2" fmla="*/ 2633338 w 3113307"/>
              <a:gd name="connsiteY2" fmla="*/ 4696611 h 5034127"/>
              <a:gd name="connsiteX3" fmla="*/ 452513 w 3113307"/>
              <a:gd name="connsiteY3" fmla="*/ 4772257 h 5034127"/>
              <a:gd name="connsiteX4" fmla="*/ 0 w 3113307"/>
              <a:gd name="connsiteY4" fmla="*/ 309527 h 5034127"/>
              <a:gd name="connsiteX0" fmla="*/ 0 w 3113307"/>
              <a:gd name="connsiteY0" fmla="*/ 309527 h 5066784"/>
              <a:gd name="connsiteX1" fmla="*/ 3113307 w 3113307"/>
              <a:gd name="connsiteY1" fmla="*/ 233327 h 5066784"/>
              <a:gd name="connsiteX2" fmla="*/ 2660359 w 3113307"/>
              <a:gd name="connsiteY2" fmla="*/ 4764863 h 5066784"/>
              <a:gd name="connsiteX3" fmla="*/ 452513 w 3113307"/>
              <a:gd name="connsiteY3" fmla="*/ 4772257 h 5066784"/>
              <a:gd name="connsiteX4" fmla="*/ 0 w 3113307"/>
              <a:gd name="connsiteY4" fmla="*/ 309527 h 506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066784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60359" y="4764863"/>
                </a:lnTo>
                <a:cubicBezTo>
                  <a:pt x="2284515" y="5181080"/>
                  <a:pt x="1084812" y="5151145"/>
                  <a:pt x="452513" y="4772257"/>
                </a:cubicBezTo>
                <a:lnTo>
                  <a:pt x="0" y="309527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1938" t="-2607" r="-1938" b="-3721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Stella a 24 punte 1">
            <a:extLst>
              <a:ext uri="{FF2B5EF4-FFF2-40B4-BE49-F238E27FC236}">
                <a16:creationId xmlns:a16="http://schemas.microsoft.com/office/drawing/2014/main" id="{1DB8046C-C73C-57FB-EF5E-C0A0F22AEE5B}"/>
              </a:ext>
            </a:extLst>
          </p:cNvPr>
          <p:cNvSpPr/>
          <p:nvPr/>
        </p:nvSpPr>
        <p:spPr>
          <a:xfrm>
            <a:off x="7693678" y="81059"/>
            <a:ext cx="1165245" cy="1007682"/>
          </a:xfrm>
          <a:prstGeom prst="star24">
            <a:avLst/>
          </a:prstGeom>
          <a:solidFill>
            <a:schemeClr val="bg1"/>
          </a:solidFill>
          <a:ln>
            <a:solidFill>
              <a:srgbClr val="61B3E1"/>
            </a:solidFill>
          </a:ln>
          <a:effectLst>
            <a:glow rad="50800">
              <a:srgbClr val="61B3E1">
                <a:alpha val="75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88477F7-9C5A-9087-5D3E-BDA255D1136A}"/>
              </a:ext>
            </a:extLst>
          </p:cNvPr>
          <p:cNvSpPr/>
          <p:nvPr/>
        </p:nvSpPr>
        <p:spPr>
          <a:xfrm>
            <a:off x="6686551" y="165411"/>
            <a:ext cx="47879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  <a:latin typeface="Alesantria Mane" panose="02000600000000000000" pitchFamily="2" charset="0"/>
              </a:rPr>
              <a:t>P</a:t>
            </a:r>
            <a:r>
              <a:rPr lang="it-IT" sz="5400" b="1" cap="none" spc="0" dirty="0">
                <a:ln/>
                <a:solidFill>
                  <a:srgbClr val="FF0000"/>
                </a:solidFill>
                <a:effectLst/>
                <a:latin typeface="Alesantria Mane" panose="02000600000000000000" pitchFamily="2" charset="0"/>
              </a:rPr>
              <a:t>re</a:t>
            </a:r>
            <a:r>
              <a:rPr lang="it-IT" sz="5400" b="1" cap="none" spc="0" dirty="0">
                <a:ln/>
                <a:solidFill>
                  <a:schemeClr val="accent4"/>
                </a:solidFill>
                <a:effectLst/>
                <a:latin typeface="Alesantria Mane" panose="02000600000000000000" pitchFamily="2" charset="0"/>
              </a:rPr>
              <a:t>ghiera</a:t>
            </a:r>
            <a:endParaRPr lang="it-IT" sz="5400" b="1" cap="none" spc="0" dirty="0">
              <a:ln/>
              <a:solidFill>
                <a:srgbClr val="FFC000"/>
              </a:solidFill>
              <a:effectLst>
                <a:outerShdw blurRad="50800" dist="50800" dir="5400000" algn="ctr" rotWithShape="0">
                  <a:srgbClr val="0070C0"/>
                </a:outerShdw>
              </a:effectLst>
              <a:latin typeface="Alesantria Mane" panose="02000600000000000000" pitchFamily="2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9D296BE-C33D-1D80-8C66-A7F49763DF76}"/>
              </a:ext>
            </a:extLst>
          </p:cNvPr>
          <p:cNvSpPr/>
          <p:nvPr/>
        </p:nvSpPr>
        <p:spPr>
          <a:xfrm>
            <a:off x="3833443" y="394549"/>
            <a:ext cx="3016128" cy="5180680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40867 w 3113307"/>
              <a:gd name="connsiteY2" fmla="*/ 5260818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518160 w 3113307"/>
              <a:gd name="connsiteY3" fmla="*/ 52303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518160 w 3113307"/>
              <a:gd name="connsiteY3" fmla="*/ 52303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480405 w 3113307"/>
              <a:gd name="connsiteY3" fmla="*/ 49255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480405 w 3113307"/>
              <a:gd name="connsiteY3" fmla="*/ 4925538 h 5230338"/>
              <a:gd name="connsiteX4" fmla="*/ 0 w 3113307"/>
              <a:gd name="connsiteY4" fmla="*/ 309527 h 5230338"/>
              <a:gd name="connsiteX0" fmla="*/ 0 w 3113307"/>
              <a:gd name="connsiteY0" fmla="*/ 309527 h 5054482"/>
              <a:gd name="connsiteX1" fmla="*/ 3113307 w 3113307"/>
              <a:gd name="connsiteY1" fmla="*/ 233327 h 5054482"/>
              <a:gd name="connsiteX2" fmla="*/ 2649469 w 3113307"/>
              <a:gd name="connsiteY2" fmla="*/ 4998690 h 5054482"/>
              <a:gd name="connsiteX3" fmla="*/ 480405 w 3113307"/>
              <a:gd name="connsiteY3" fmla="*/ 4925538 h 5054482"/>
              <a:gd name="connsiteX4" fmla="*/ 0 w 3113307"/>
              <a:gd name="connsiteY4" fmla="*/ 309527 h 5054482"/>
              <a:gd name="connsiteX0" fmla="*/ 0 w 3113307"/>
              <a:gd name="connsiteY0" fmla="*/ 309527 h 5180680"/>
              <a:gd name="connsiteX1" fmla="*/ 3113307 w 3113307"/>
              <a:gd name="connsiteY1" fmla="*/ 233327 h 5180680"/>
              <a:gd name="connsiteX2" fmla="*/ 2649469 w 3113307"/>
              <a:gd name="connsiteY2" fmla="*/ 4998690 h 5180680"/>
              <a:gd name="connsiteX3" fmla="*/ 480405 w 3113307"/>
              <a:gd name="connsiteY3" fmla="*/ 4925538 h 5180680"/>
              <a:gd name="connsiteX4" fmla="*/ 0 w 3113307"/>
              <a:gd name="connsiteY4" fmla="*/ 309527 h 51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180680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49469" y="4998690"/>
                </a:lnTo>
                <a:cubicBezTo>
                  <a:pt x="1769525" y="5269454"/>
                  <a:pt x="1067497" y="5232370"/>
                  <a:pt x="480405" y="4925538"/>
                </a:cubicBezTo>
                <a:lnTo>
                  <a:pt x="0" y="309527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588" t="-4423" r="-4994" b="-12819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3">
            <a:extLst>
              <a:ext uri="{FF2B5EF4-FFF2-40B4-BE49-F238E27FC236}">
                <a16:creationId xmlns:a16="http://schemas.microsoft.com/office/drawing/2014/main" id="{C0BB4E05-337E-356C-9FBA-CD4CAC9D846D}"/>
              </a:ext>
            </a:extLst>
          </p:cNvPr>
          <p:cNvSpPr/>
          <p:nvPr/>
        </p:nvSpPr>
        <p:spPr>
          <a:xfrm rot="1258903">
            <a:off x="6851861" y="968271"/>
            <a:ext cx="3113307" cy="5311327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8147 w 3113307"/>
              <a:gd name="connsiteY3" fmla="*/ 5243516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20509 w 3113307"/>
              <a:gd name="connsiteY3" fmla="*/ 5157656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4622 w 3113307"/>
              <a:gd name="connsiteY3" fmla="*/ 5180071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4622 w 3113307"/>
              <a:gd name="connsiteY3" fmla="*/ 5180071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0086 w 3113307"/>
              <a:gd name="connsiteY3" fmla="*/ 475857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0086 w 3113307"/>
              <a:gd name="connsiteY3" fmla="*/ 4758573 h 5337018"/>
              <a:gd name="connsiteX4" fmla="*/ 0 w 3113307"/>
              <a:gd name="connsiteY4" fmla="*/ 309527 h 5337018"/>
              <a:gd name="connsiteX0" fmla="*/ 0 w 3113307"/>
              <a:gd name="connsiteY0" fmla="*/ 309527 h 4925111"/>
              <a:gd name="connsiteX1" fmla="*/ 3113307 w 3113307"/>
              <a:gd name="connsiteY1" fmla="*/ 233327 h 4925111"/>
              <a:gd name="connsiteX2" fmla="*/ 2683736 w 3113307"/>
              <a:gd name="connsiteY2" fmla="*/ 4830226 h 4925111"/>
              <a:gd name="connsiteX3" fmla="*/ 480086 w 3113307"/>
              <a:gd name="connsiteY3" fmla="*/ 4758573 h 4925111"/>
              <a:gd name="connsiteX4" fmla="*/ 0 w 3113307"/>
              <a:gd name="connsiteY4" fmla="*/ 309527 h 4925111"/>
              <a:gd name="connsiteX0" fmla="*/ 0 w 3113307"/>
              <a:gd name="connsiteY0" fmla="*/ 309527 h 5055590"/>
              <a:gd name="connsiteX1" fmla="*/ 3113307 w 3113307"/>
              <a:gd name="connsiteY1" fmla="*/ 233327 h 5055590"/>
              <a:gd name="connsiteX2" fmla="*/ 2683736 w 3113307"/>
              <a:gd name="connsiteY2" fmla="*/ 4830226 h 5055590"/>
              <a:gd name="connsiteX3" fmla="*/ 480086 w 3113307"/>
              <a:gd name="connsiteY3" fmla="*/ 4758573 h 5055590"/>
              <a:gd name="connsiteX4" fmla="*/ 0 w 3113307"/>
              <a:gd name="connsiteY4" fmla="*/ 309527 h 505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055590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83736" y="4830226"/>
                </a:lnTo>
                <a:cubicBezTo>
                  <a:pt x="2025899" y="5095753"/>
                  <a:pt x="1143812" y="5189383"/>
                  <a:pt x="480086" y="4758573"/>
                </a:cubicBezTo>
                <a:lnTo>
                  <a:pt x="0" y="309527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212" b="9534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+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69E240-3B62-7087-A6D5-38F0FA19C197}"/>
              </a:ext>
            </a:extLst>
          </p:cNvPr>
          <p:cNvSpPr txBox="1"/>
          <p:nvPr/>
        </p:nvSpPr>
        <p:spPr>
          <a:xfrm>
            <a:off x="4346719" y="5651725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300" dirty="0" err="1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s.Andrea</a:t>
            </a:r>
            <a:endParaRPr lang="it-IT" sz="28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9DF72DE-A0FE-F3E5-DC40-D9EE8DD21E76}"/>
              </a:ext>
            </a:extLst>
          </p:cNvPr>
          <p:cNvSpPr txBox="1"/>
          <p:nvPr/>
        </p:nvSpPr>
        <p:spPr>
          <a:xfrm>
            <a:off x="-148862" y="5913335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Filippo</a:t>
            </a:r>
            <a:endParaRPr lang="it-IT" sz="28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6A892A0-D895-504E-FAF9-1BCB9FD9CED2}"/>
              </a:ext>
            </a:extLst>
          </p:cNvPr>
          <p:cNvSpPr txBox="1"/>
          <p:nvPr/>
        </p:nvSpPr>
        <p:spPr>
          <a:xfrm>
            <a:off x="8409211" y="5906560"/>
            <a:ext cx="2921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-1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Bartolomeo</a:t>
            </a:r>
            <a:endParaRPr lang="it-IT" sz="2800" spc="-15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0D651F-7770-627D-189C-91994CBF3542}"/>
              </a:ext>
            </a:extLst>
          </p:cNvPr>
          <p:cNvSpPr txBox="1"/>
          <p:nvPr/>
        </p:nvSpPr>
        <p:spPr>
          <a:xfrm>
            <a:off x="-56118" y="6294824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300" dirty="0">
                <a:solidFill>
                  <a:srgbClr val="FF000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Turchia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B6254C9-4E39-354C-CC81-160362949C9B}"/>
              </a:ext>
            </a:extLst>
          </p:cNvPr>
          <p:cNvSpPr txBox="1"/>
          <p:nvPr/>
        </p:nvSpPr>
        <p:spPr>
          <a:xfrm>
            <a:off x="4305651" y="6039992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patrasso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766A26-3DC6-576F-EAE6-539658999C1C}"/>
              </a:ext>
            </a:extLst>
          </p:cNvPr>
          <p:cNvSpPr txBox="1"/>
          <p:nvPr/>
        </p:nvSpPr>
        <p:spPr>
          <a:xfrm>
            <a:off x="8813883" y="5545037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benevento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6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" grpId="0" animBg="1"/>
      <p:bldP spid="3" grpId="0"/>
      <p:bldP spid="4" grpId="0" animBg="1"/>
      <p:bldP spid="6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7077E20D-30E2-E63C-7856-4C26514C04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" y="6076623"/>
            <a:ext cx="793173" cy="1122690"/>
          </a:xfrm>
          <a:prstGeom prst="rect">
            <a:avLst/>
          </a:prstGeom>
        </p:spPr>
      </p:pic>
      <p:sp>
        <p:nvSpPr>
          <p:cNvPr id="7" name="Rettangolo 3">
            <a:extLst>
              <a:ext uri="{FF2B5EF4-FFF2-40B4-BE49-F238E27FC236}">
                <a16:creationId xmlns:a16="http://schemas.microsoft.com/office/drawing/2014/main" id="{F04040FE-20EA-B5CE-9317-3BD645EEFB5E}"/>
              </a:ext>
            </a:extLst>
          </p:cNvPr>
          <p:cNvSpPr/>
          <p:nvPr/>
        </p:nvSpPr>
        <p:spPr>
          <a:xfrm rot="20397909">
            <a:off x="823858" y="1109663"/>
            <a:ext cx="3113307" cy="5066784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154907"/>
              <a:gd name="connsiteX1" fmla="*/ 3113307 w 3113307"/>
              <a:gd name="connsiteY1" fmla="*/ 233327 h 5154907"/>
              <a:gd name="connsiteX2" fmla="*/ 2608965 w 3113307"/>
              <a:gd name="connsiteY2" fmla="*/ 5154907 h 5154907"/>
              <a:gd name="connsiteX3" fmla="*/ 452513 w 3113307"/>
              <a:gd name="connsiteY3" fmla="*/ 4772257 h 5154907"/>
              <a:gd name="connsiteX4" fmla="*/ 0 w 3113307"/>
              <a:gd name="connsiteY4" fmla="*/ 309527 h 5154907"/>
              <a:gd name="connsiteX0" fmla="*/ 0 w 3113307"/>
              <a:gd name="connsiteY0" fmla="*/ 309527 h 5154907"/>
              <a:gd name="connsiteX1" fmla="*/ 3113307 w 3113307"/>
              <a:gd name="connsiteY1" fmla="*/ 233327 h 5154907"/>
              <a:gd name="connsiteX2" fmla="*/ 2608965 w 3113307"/>
              <a:gd name="connsiteY2" fmla="*/ 5154907 h 5154907"/>
              <a:gd name="connsiteX3" fmla="*/ 452513 w 3113307"/>
              <a:gd name="connsiteY3" fmla="*/ 4772257 h 5154907"/>
              <a:gd name="connsiteX4" fmla="*/ 0 w 3113307"/>
              <a:gd name="connsiteY4" fmla="*/ 309527 h 5154907"/>
              <a:gd name="connsiteX0" fmla="*/ 0 w 3113307"/>
              <a:gd name="connsiteY0" fmla="*/ 309527 h 4894461"/>
              <a:gd name="connsiteX1" fmla="*/ 3113307 w 3113307"/>
              <a:gd name="connsiteY1" fmla="*/ 233327 h 4894461"/>
              <a:gd name="connsiteX2" fmla="*/ 2633338 w 3113307"/>
              <a:gd name="connsiteY2" fmla="*/ 4696611 h 4894461"/>
              <a:gd name="connsiteX3" fmla="*/ 452513 w 3113307"/>
              <a:gd name="connsiteY3" fmla="*/ 4772257 h 4894461"/>
              <a:gd name="connsiteX4" fmla="*/ 0 w 3113307"/>
              <a:gd name="connsiteY4" fmla="*/ 309527 h 4894461"/>
              <a:gd name="connsiteX0" fmla="*/ 0 w 3113307"/>
              <a:gd name="connsiteY0" fmla="*/ 309527 h 5034127"/>
              <a:gd name="connsiteX1" fmla="*/ 3113307 w 3113307"/>
              <a:gd name="connsiteY1" fmla="*/ 233327 h 5034127"/>
              <a:gd name="connsiteX2" fmla="*/ 2633338 w 3113307"/>
              <a:gd name="connsiteY2" fmla="*/ 4696611 h 5034127"/>
              <a:gd name="connsiteX3" fmla="*/ 452513 w 3113307"/>
              <a:gd name="connsiteY3" fmla="*/ 4772257 h 5034127"/>
              <a:gd name="connsiteX4" fmla="*/ 0 w 3113307"/>
              <a:gd name="connsiteY4" fmla="*/ 309527 h 5034127"/>
              <a:gd name="connsiteX0" fmla="*/ 0 w 3113307"/>
              <a:gd name="connsiteY0" fmla="*/ 309527 h 5066784"/>
              <a:gd name="connsiteX1" fmla="*/ 3113307 w 3113307"/>
              <a:gd name="connsiteY1" fmla="*/ 233327 h 5066784"/>
              <a:gd name="connsiteX2" fmla="*/ 2660359 w 3113307"/>
              <a:gd name="connsiteY2" fmla="*/ 4764863 h 5066784"/>
              <a:gd name="connsiteX3" fmla="*/ 452513 w 3113307"/>
              <a:gd name="connsiteY3" fmla="*/ 4772257 h 5066784"/>
              <a:gd name="connsiteX4" fmla="*/ 0 w 3113307"/>
              <a:gd name="connsiteY4" fmla="*/ 309527 h 506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066784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60359" y="4764863"/>
                </a:lnTo>
                <a:cubicBezTo>
                  <a:pt x="2284515" y="5181080"/>
                  <a:pt x="1084812" y="5151145"/>
                  <a:pt x="452513" y="4772257"/>
                </a:cubicBezTo>
                <a:lnTo>
                  <a:pt x="0" y="309527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523" r="-55244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Stella a 24 punte 1">
            <a:extLst>
              <a:ext uri="{FF2B5EF4-FFF2-40B4-BE49-F238E27FC236}">
                <a16:creationId xmlns:a16="http://schemas.microsoft.com/office/drawing/2014/main" id="{1DB8046C-C73C-57FB-EF5E-C0A0F22AEE5B}"/>
              </a:ext>
            </a:extLst>
          </p:cNvPr>
          <p:cNvSpPr/>
          <p:nvPr/>
        </p:nvSpPr>
        <p:spPr>
          <a:xfrm>
            <a:off x="7693678" y="81059"/>
            <a:ext cx="1165245" cy="1007682"/>
          </a:xfrm>
          <a:prstGeom prst="star24">
            <a:avLst/>
          </a:prstGeom>
          <a:solidFill>
            <a:schemeClr val="bg1"/>
          </a:solidFill>
          <a:ln>
            <a:solidFill>
              <a:srgbClr val="61B3E1"/>
            </a:solidFill>
          </a:ln>
          <a:effectLst>
            <a:glow rad="50800">
              <a:srgbClr val="61B3E1">
                <a:alpha val="75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88477F7-9C5A-9087-5D3E-BDA255D1136A}"/>
              </a:ext>
            </a:extLst>
          </p:cNvPr>
          <p:cNvSpPr/>
          <p:nvPr/>
        </p:nvSpPr>
        <p:spPr>
          <a:xfrm>
            <a:off x="6686551" y="165411"/>
            <a:ext cx="47879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  <a:latin typeface="Alesantria Mane" panose="02000600000000000000" pitchFamily="2" charset="0"/>
              </a:rPr>
              <a:t>P</a:t>
            </a:r>
            <a:r>
              <a:rPr lang="it-IT" sz="5400" b="1" cap="none" spc="0" dirty="0">
                <a:ln/>
                <a:solidFill>
                  <a:srgbClr val="FF0000"/>
                </a:solidFill>
                <a:effectLst/>
                <a:latin typeface="Alesantria Mane" panose="02000600000000000000" pitchFamily="2" charset="0"/>
              </a:rPr>
              <a:t>re</a:t>
            </a:r>
            <a:r>
              <a:rPr lang="it-IT" sz="5400" b="1" cap="none" spc="0" dirty="0">
                <a:ln/>
                <a:solidFill>
                  <a:schemeClr val="accent4"/>
                </a:solidFill>
                <a:effectLst/>
                <a:latin typeface="Alesantria Mane" panose="02000600000000000000" pitchFamily="2" charset="0"/>
              </a:rPr>
              <a:t>ghiera</a:t>
            </a:r>
            <a:endParaRPr lang="it-IT" sz="5400" b="1" cap="none" spc="0" dirty="0">
              <a:ln/>
              <a:solidFill>
                <a:srgbClr val="FFC000"/>
              </a:solidFill>
              <a:effectLst>
                <a:outerShdw blurRad="50800" dist="50800" dir="5400000" algn="ctr" rotWithShape="0">
                  <a:srgbClr val="0070C0"/>
                </a:outerShdw>
              </a:effectLst>
              <a:latin typeface="Alesantria Mane" panose="02000600000000000000" pitchFamily="2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9D296BE-C33D-1D80-8C66-A7F49763DF76}"/>
              </a:ext>
            </a:extLst>
          </p:cNvPr>
          <p:cNvSpPr/>
          <p:nvPr/>
        </p:nvSpPr>
        <p:spPr>
          <a:xfrm>
            <a:off x="3833443" y="394549"/>
            <a:ext cx="3016128" cy="5180680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40867 w 3113307"/>
              <a:gd name="connsiteY2" fmla="*/ 5260818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518160 w 3113307"/>
              <a:gd name="connsiteY3" fmla="*/ 52303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518160 w 3113307"/>
              <a:gd name="connsiteY3" fmla="*/ 52303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480405 w 3113307"/>
              <a:gd name="connsiteY3" fmla="*/ 49255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480405 w 3113307"/>
              <a:gd name="connsiteY3" fmla="*/ 4925538 h 5230338"/>
              <a:gd name="connsiteX4" fmla="*/ 0 w 3113307"/>
              <a:gd name="connsiteY4" fmla="*/ 309527 h 5230338"/>
              <a:gd name="connsiteX0" fmla="*/ 0 w 3113307"/>
              <a:gd name="connsiteY0" fmla="*/ 309527 h 5054482"/>
              <a:gd name="connsiteX1" fmla="*/ 3113307 w 3113307"/>
              <a:gd name="connsiteY1" fmla="*/ 233327 h 5054482"/>
              <a:gd name="connsiteX2" fmla="*/ 2649469 w 3113307"/>
              <a:gd name="connsiteY2" fmla="*/ 4998690 h 5054482"/>
              <a:gd name="connsiteX3" fmla="*/ 480405 w 3113307"/>
              <a:gd name="connsiteY3" fmla="*/ 4925538 h 5054482"/>
              <a:gd name="connsiteX4" fmla="*/ 0 w 3113307"/>
              <a:gd name="connsiteY4" fmla="*/ 309527 h 5054482"/>
              <a:gd name="connsiteX0" fmla="*/ 0 w 3113307"/>
              <a:gd name="connsiteY0" fmla="*/ 309527 h 5180680"/>
              <a:gd name="connsiteX1" fmla="*/ 3113307 w 3113307"/>
              <a:gd name="connsiteY1" fmla="*/ 233327 h 5180680"/>
              <a:gd name="connsiteX2" fmla="*/ 2649469 w 3113307"/>
              <a:gd name="connsiteY2" fmla="*/ 4998690 h 5180680"/>
              <a:gd name="connsiteX3" fmla="*/ 480405 w 3113307"/>
              <a:gd name="connsiteY3" fmla="*/ 4925538 h 5180680"/>
              <a:gd name="connsiteX4" fmla="*/ 0 w 3113307"/>
              <a:gd name="connsiteY4" fmla="*/ 309527 h 51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180680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49469" y="4998690"/>
                </a:lnTo>
                <a:cubicBezTo>
                  <a:pt x="1769525" y="5269454"/>
                  <a:pt x="1067497" y="5232370"/>
                  <a:pt x="480405" y="4925538"/>
                </a:cubicBezTo>
                <a:lnTo>
                  <a:pt x="0" y="309527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8116" r="-6074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3">
            <a:extLst>
              <a:ext uri="{FF2B5EF4-FFF2-40B4-BE49-F238E27FC236}">
                <a16:creationId xmlns:a16="http://schemas.microsoft.com/office/drawing/2014/main" id="{C0BB4E05-337E-356C-9FBA-CD4CAC9D846D}"/>
              </a:ext>
            </a:extLst>
          </p:cNvPr>
          <p:cNvSpPr/>
          <p:nvPr/>
        </p:nvSpPr>
        <p:spPr>
          <a:xfrm rot="1258903">
            <a:off x="6852557" y="943199"/>
            <a:ext cx="3113307" cy="5311327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8147 w 3113307"/>
              <a:gd name="connsiteY3" fmla="*/ 5243516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20509 w 3113307"/>
              <a:gd name="connsiteY3" fmla="*/ 5157656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4622 w 3113307"/>
              <a:gd name="connsiteY3" fmla="*/ 5180071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4622 w 3113307"/>
              <a:gd name="connsiteY3" fmla="*/ 5180071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0086 w 3113307"/>
              <a:gd name="connsiteY3" fmla="*/ 475857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0086 w 3113307"/>
              <a:gd name="connsiteY3" fmla="*/ 4758573 h 5337018"/>
              <a:gd name="connsiteX4" fmla="*/ 0 w 3113307"/>
              <a:gd name="connsiteY4" fmla="*/ 309527 h 5337018"/>
              <a:gd name="connsiteX0" fmla="*/ 0 w 3113307"/>
              <a:gd name="connsiteY0" fmla="*/ 309527 h 4925111"/>
              <a:gd name="connsiteX1" fmla="*/ 3113307 w 3113307"/>
              <a:gd name="connsiteY1" fmla="*/ 233327 h 4925111"/>
              <a:gd name="connsiteX2" fmla="*/ 2683736 w 3113307"/>
              <a:gd name="connsiteY2" fmla="*/ 4830226 h 4925111"/>
              <a:gd name="connsiteX3" fmla="*/ 480086 w 3113307"/>
              <a:gd name="connsiteY3" fmla="*/ 4758573 h 4925111"/>
              <a:gd name="connsiteX4" fmla="*/ 0 w 3113307"/>
              <a:gd name="connsiteY4" fmla="*/ 309527 h 4925111"/>
              <a:gd name="connsiteX0" fmla="*/ 0 w 3113307"/>
              <a:gd name="connsiteY0" fmla="*/ 309527 h 5055590"/>
              <a:gd name="connsiteX1" fmla="*/ 3113307 w 3113307"/>
              <a:gd name="connsiteY1" fmla="*/ 233327 h 5055590"/>
              <a:gd name="connsiteX2" fmla="*/ 2683736 w 3113307"/>
              <a:gd name="connsiteY2" fmla="*/ 4830226 h 5055590"/>
              <a:gd name="connsiteX3" fmla="*/ 480086 w 3113307"/>
              <a:gd name="connsiteY3" fmla="*/ 4758573 h 5055590"/>
              <a:gd name="connsiteX4" fmla="*/ 0 w 3113307"/>
              <a:gd name="connsiteY4" fmla="*/ 309527 h 505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055590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83736" y="4830226"/>
                </a:lnTo>
                <a:cubicBezTo>
                  <a:pt x="2025899" y="5095753"/>
                  <a:pt x="1143812" y="5189383"/>
                  <a:pt x="480086" y="4758573"/>
                </a:cubicBezTo>
                <a:lnTo>
                  <a:pt x="0" y="309527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+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69E240-3B62-7087-A6D5-38F0FA19C197}"/>
              </a:ext>
            </a:extLst>
          </p:cNvPr>
          <p:cNvSpPr txBox="1"/>
          <p:nvPr/>
        </p:nvSpPr>
        <p:spPr>
          <a:xfrm>
            <a:off x="3918455" y="5651725"/>
            <a:ext cx="2703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300" dirty="0" err="1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s.Tommaso</a:t>
            </a:r>
            <a:endParaRPr lang="it-IT" sz="28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9DF72DE-A0FE-F3E5-DC40-D9EE8DD21E76}"/>
              </a:ext>
            </a:extLst>
          </p:cNvPr>
          <p:cNvSpPr txBox="1"/>
          <p:nvPr/>
        </p:nvSpPr>
        <p:spPr>
          <a:xfrm>
            <a:off x="-148862" y="5913335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Matteo</a:t>
            </a:r>
            <a:endParaRPr lang="it-IT" sz="28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6A892A0-D895-504E-FAF9-1BCB9FD9CED2}"/>
              </a:ext>
            </a:extLst>
          </p:cNvPr>
          <p:cNvSpPr txBox="1"/>
          <p:nvPr/>
        </p:nvSpPr>
        <p:spPr>
          <a:xfrm>
            <a:off x="8354641" y="5747331"/>
            <a:ext cx="2921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-1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Giacomo </a:t>
            </a:r>
            <a:r>
              <a:rPr lang="it-IT" sz="2800" b="1" spc="-15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m</a:t>
            </a:r>
            <a:endParaRPr lang="it-IT" sz="2800" spc="-15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0D651F-7770-627D-189C-91994CBF3542}"/>
              </a:ext>
            </a:extLst>
          </p:cNvPr>
          <p:cNvSpPr txBox="1"/>
          <p:nvPr/>
        </p:nvSpPr>
        <p:spPr>
          <a:xfrm>
            <a:off x="-56118" y="6294824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300" dirty="0" err="1">
                <a:solidFill>
                  <a:srgbClr val="FF000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salerno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B6254C9-4E39-354C-CC81-160362949C9B}"/>
              </a:ext>
            </a:extLst>
          </p:cNvPr>
          <p:cNvSpPr txBox="1"/>
          <p:nvPr/>
        </p:nvSpPr>
        <p:spPr>
          <a:xfrm>
            <a:off x="4305651" y="6039992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300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ortona</a:t>
            </a:r>
            <a:endParaRPr lang="it-IT" sz="2800" spc="300" dirty="0">
              <a:solidFill>
                <a:srgbClr val="FF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766A26-3DC6-576F-EAE6-539658999C1C}"/>
              </a:ext>
            </a:extLst>
          </p:cNvPr>
          <p:cNvSpPr txBox="1"/>
          <p:nvPr/>
        </p:nvSpPr>
        <p:spPr>
          <a:xfrm>
            <a:off x="8855515" y="5327952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roma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E905792-B043-21C0-5C86-AAC99203CA1C}"/>
              </a:ext>
            </a:extLst>
          </p:cNvPr>
          <p:cNvSpPr txBox="1"/>
          <p:nvPr/>
        </p:nvSpPr>
        <p:spPr>
          <a:xfrm>
            <a:off x="7440254" y="6101547"/>
            <a:ext cx="4546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latin typeface="Kabel Md BT" panose="020D0602020204020304" pitchFamily="34" charset="0"/>
              </a:rPr>
              <a:t>Basilica Santi Apostoli</a:t>
            </a:r>
            <a:endParaRPr lang="it-IT" sz="2000" dirty="0">
              <a:solidFill>
                <a:srgbClr val="002060"/>
              </a:solidFill>
              <a:latin typeface="Kabel Md BT" panose="020D0602020204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3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/>
      <p:bldP spid="4" grpId="0" animBg="1"/>
      <p:bldP spid="6" grpId="0" animBg="1"/>
      <p:bldP spid="10" grpId="0"/>
      <p:bldP spid="11" grpId="0"/>
      <p:bldP spid="12" grpId="0"/>
      <p:bldP spid="13" grpId="0"/>
      <p:bldP spid="14" grpId="0"/>
      <p:bldP spid="1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68D87115-6548-6AAA-8010-0A40CE301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" y="6076623"/>
            <a:ext cx="793173" cy="1122690"/>
          </a:xfrm>
          <a:prstGeom prst="rect">
            <a:avLst/>
          </a:prstGeom>
        </p:spPr>
      </p:pic>
      <p:sp>
        <p:nvSpPr>
          <p:cNvPr id="7" name="Rettangolo 3">
            <a:extLst>
              <a:ext uri="{FF2B5EF4-FFF2-40B4-BE49-F238E27FC236}">
                <a16:creationId xmlns:a16="http://schemas.microsoft.com/office/drawing/2014/main" id="{F04040FE-20EA-B5CE-9317-3BD645EEFB5E}"/>
              </a:ext>
            </a:extLst>
          </p:cNvPr>
          <p:cNvSpPr/>
          <p:nvPr/>
        </p:nvSpPr>
        <p:spPr>
          <a:xfrm rot="20397909">
            <a:off x="823858" y="1109663"/>
            <a:ext cx="3113307" cy="5066784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154907"/>
              <a:gd name="connsiteX1" fmla="*/ 3113307 w 3113307"/>
              <a:gd name="connsiteY1" fmla="*/ 233327 h 5154907"/>
              <a:gd name="connsiteX2" fmla="*/ 2608965 w 3113307"/>
              <a:gd name="connsiteY2" fmla="*/ 5154907 h 5154907"/>
              <a:gd name="connsiteX3" fmla="*/ 452513 w 3113307"/>
              <a:gd name="connsiteY3" fmla="*/ 4772257 h 5154907"/>
              <a:gd name="connsiteX4" fmla="*/ 0 w 3113307"/>
              <a:gd name="connsiteY4" fmla="*/ 309527 h 5154907"/>
              <a:gd name="connsiteX0" fmla="*/ 0 w 3113307"/>
              <a:gd name="connsiteY0" fmla="*/ 309527 h 5154907"/>
              <a:gd name="connsiteX1" fmla="*/ 3113307 w 3113307"/>
              <a:gd name="connsiteY1" fmla="*/ 233327 h 5154907"/>
              <a:gd name="connsiteX2" fmla="*/ 2608965 w 3113307"/>
              <a:gd name="connsiteY2" fmla="*/ 5154907 h 5154907"/>
              <a:gd name="connsiteX3" fmla="*/ 452513 w 3113307"/>
              <a:gd name="connsiteY3" fmla="*/ 4772257 h 5154907"/>
              <a:gd name="connsiteX4" fmla="*/ 0 w 3113307"/>
              <a:gd name="connsiteY4" fmla="*/ 309527 h 5154907"/>
              <a:gd name="connsiteX0" fmla="*/ 0 w 3113307"/>
              <a:gd name="connsiteY0" fmla="*/ 309527 h 4894461"/>
              <a:gd name="connsiteX1" fmla="*/ 3113307 w 3113307"/>
              <a:gd name="connsiteY1" fmla="*/ 233327 h 4894461"/>
              <a:gd name="connsiteX2" fmla="*/ 2633338 w 3113307"/>
              <a:gd name="connsiteY2" fmla="*/ 4696611 h 4894461"/>
              <a:gd name="connsiteX3" fmla="*/ 452513 w 3113307"/>
              <a:gd name="connsiteY3" fmla="*/ 4772257 h 4894461"/>
              <a:gd name="connsiteX4" fmla="*/ 0 w 3113307"/>
              <a:gd name="connsiteY4" fmla="*/ 309527 h 4894461"/>
              <a:gd name="connsiteX0" fmla="*/ 0 w 3113307"/>
              <a:gd name="connsiteY0" fmla="*/ 309527 h 5034127"/>
              <a:gd name="connsiteX1" fmla="*/ 3113307 w 3113307"/>
              <a:gd name="connsiteY1" fmla="*/ 233327 h 5034127"/>
              <a:gd name="connsiteX2" fmla="*/ 2633338 w 3113307"/>
              <a:gd name="connsiteY2" fmla="*/ 4696611 h 5034127"/>
              <a:gd name="connsiteX3" fmla="*/ 452513 w 3113307"/>
              <a:gd name="connsiteY3" fmla="*/ 4772257 h 5034127"/>
              <a:gd name="connsiteX4" fmla="*/ 0 w 3113307"/>
              <a:gd name="connsiteY4" fmla="*/ 309527 h 5034127"/>
              <a:gd name="connsiteX0" fmla="*/ 0 w 3113307"/>
              <a:gd name="connsiteY0" fmla="*/ 309527 h 5066784"/>
              <a:gd name="connsiteX1" fmla="*/ 3113307 w 3113307"/>
              <a:gd name="connsiteY1" fmla="*/ 233327 h 5066784"/>
              <a:gd name="connsiteX2" fmla="*/ 2660359 w 3113307"/>
              <a:gd name="connsiteY2" fmla="*/ 4764863 h 5066784"/>
              <a:gd name="connsiteX3" fmla="*/ 452513 w 3113307"/>
              <a:gd name="connsiteY3" fmla="*/ 4772257 h 5066784"/>
              <a:gd name="connsiteX4" fmla="*/ 0 w 3113307"/>
              <a:gd name="connsiteY4" fmla="*/ 309527 h 506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066784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60359" y="4764863"/>
                </a:lnTo>
                <a:cubicBezTo>
                  <a:pt x="2284515" y="5181080"/>
                  <a:pt x="1084812" y="5151145"/>
                  <a:pt x="452513" y="4772257"/>
                </a:cubicBezTo>
                <a:lnTo>
                  <a:pt x="0" y="309527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7793" r="-14173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Stella a 24 punte 1">
            <a:extLst>
              <a:ext uri="{FF2B5EF4-FFF2-40B4-BE49-F238E27FC236}">
                <a16:creationId xmlns:a16="http://schemas.microsoft.com/office/drawing/2014/main" id="{1DB8046C-C73C-57FB-EF5E-C0A0F22AEE5B}"/>
              </a:ext>
            </a:extLst>
          </p:cNvPr>
          <p:cNvSpPr/>
          <p:nvPr/>
        </p:nvSpPr>
        <p:spPr>
          <a:xfrm>
            <a:off x="7693678" y="81059"/>
            <a:ext cx="1165245" cy="1007682"/>
          </a:xfrm>
          <a:prstGeom prst="star24">
            <a:avLst/>
          </a:prstGeom>
          <a:solidFill>
            <a:schemeClr val="bg1"/>
          </a:solidFill>
          <a:ln>
            <a:solidFill>
              <a:srgbClr val="61B3E1"/>
            </a:solidFill>
          </a:ln>
          <a:effectLst>
            <a:glow rad="50800">
              <a:srgbClr val="61B3E1">
                <a:alpha val="75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88477F7-9C5A-9087-5D3E-BDA255D1136A}"/>
              </a:ext>
            </a:extLst>
          </p:cNvPr>
          <p:cNvSpPr/>
          <p:nvPr/>
        </p:nvSpPr>
        <p:spPr>
          <a:xfrm>
            <a:off x="6686551" y="165411"/>
            <a:ext cx="47879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  <a:latin typeface="Alesantria Mane" panose="02000600000000000000" pitchFamily="2" charset="0"/>
              </a:rPr>
              <a:t>P</a:t>
            </a:r>
            <a:r>
              <a:rPr lang="it-IT" sz="5400" b="1" cap="none" spc="0" dirty="0">
                <a:ln/>
                <a:solidFill>
                  <a:srgbClr val="FF0000"/>
                </a:solidFill>
                <a:effectLst/>
                <a:latin typeface="Alesantria Mane" panose="02000600000000000000" pitchFamily="2" charset="0"/>
              </a:rPr>
              <a:t>re</a:t>
            </a:r>
            <a:r>
              <a:rPr lang="it-IT" sz="5400" b="1" cap="none" spc="0" dirty="0">
                <a:ln/>
                <a:solidFill>
                  <a:schemeClr val="accent4"/>
                </a:solidFill>
                <a:effectLst/>
                <a:latin typeface="Alesantria Mane" panose="02000600000000000000" pitchFamily="2" charset="0"/>
              </a:rPr>
              <a:t>ghiera</a:t>
            </a:r>
            <a:endParaRPr lang="it-IT" sz="5400" b="1" cap="none" spc="0" dirty="0">
              <a:ln/>
              <a:solidFill>
                <a:srgbClr val="FFC000"/>
              </a:solidFill>
              <a:effectLst>
                <a:outerShdw blurRad="50800" dist="50800" dir="5400000" algn="ctr" rotWithShape="0">
                  <a:srgbClr val="0070C0"/>
                </a:outerShdw>
              </a:effectLst>
              <a:latin typeface="Alesantria Mane" panose="02000600000000000000" pitchFamily="2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9D296BE-C33D-1D80-8C66-A7F49763DF76}"/>
              </a:ext>
            </a:extLst>
          </p:cNvPr>
          <p:cNvSpPr/>
          <p:nvPr/>
        </p:nvSpPr>
        <p:spPr>
          <a:xfrm>
            <a:off x="3833443" y="394549"/>
            <a:ext cx="3016128" cy="5138055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40867 w 3113307"/>
              <a:gd name="connsiteY2" fmla="*/ 5260818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518160 w 3113307"/>
              <a:gd name="connsiteY3" fmla="*/ 52303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518160 w 3113307"/>
              <a:gd name="connsiteY3" fmla="*/ 52303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480405 w 3113307"/>
              <a:gd name="connsiteY3" fmla="*/ 49255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480405 w 3113307"/>
              <a:gd name="connsiteY3" fmla="*/ 4925538 h 5230338"/>
              <a:gd name="connsiteX4" fmla="*/ 0 w 3113307"/>
              <a:gd name="connsiteY4" fmla="*/ 309527 h 5230338"/>
              <a:gd name="connsiteX0" fmla="*/ 0 w 3113307"/>
              <a:gd name="connsiteY0" fmla="*/ 309527 h 5054482"/>
              <a:gd name="connsiteX1" fmla="*/ 3113307 w 3113307"/>
              <a:gd name="connsiteY1" fmla="*/ 233327 h 5054482"/>
              <a:gd name="connsiteX2" fmla="*/ 2649469 w 3113307"/>
              <a:gd name="connsiteY2" fmla="*/ 4998690 h 5054482"/>
              <a:gd name="connsiteX3" fmla="*/ 480405 w 3113307"/>
              <a:gd name="connsiteY3" fmla="*/ 4925538 h 5054482"/>
              <a:gd name="connsiteX4" fmla="*/ 0 w 3113307"/>
              <a:gd name="connsiteY4" fmla="*/ 309527 h 5054482"/>
              <a:gd name="connsiteX0" fmla="*/ 0 w 3113307"/>
              <a:gd name="connsiteY0" fmla="*/ 309527 h 5180680"/>
              <a:gd name="connsiteX1" fmla="*/ 3113307 w 3113307"/>
              <a:gd name="connsiteY1" fmla="*/ 233327 h 5180680"/>
              <a:gd name="connsiteX2" fmla="*/ 2649469 w 3113307"/>
              <a:gd name="connsiteY2" fmla="*/ 4998690 h 5180680"/>
              <a:gd name="connsiteX3" fmla="*/ 480405 w 3113307"/>
              <a:gd name="connsiteY3" fmla="*/ 4925538 h 5180680"/>
              <a:gd name="connsiteX4" fmla="*/ 0 w 3113307"/>
              <a:gd name="connsiteY4" fmla="*/ 309527 h 51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180680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49469" y="4998690"/>
                </a:lnTo>
                <a:cubicBezTo>
                  <a:pt x="1769525" y="5269454"/>
                  <a:pt x="1067497" y="5232370"/>
                  <a:pt x="480405" y="4925538"/>
                </a:cubicBezTo>
                <a:lnTo>
                  <a:pt x="0" y="309527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208" t="-2918" r="-8740" b="-186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3">
            <a:extLst>
              <a:ext uri="{FF2B5EF4-FFF2-40B4-BE49-F238E27FC236}">
                <a16:creationId xmlns:a16="http://schemas.microsoft.com/office/drawing/2014/main" id="{C0BB4E05-337E-356C-9FBA-CD4CAC9D846D}"/>
              </a:ext>
            </a:extLst>
          </p:cNvPr>
          <p:cNvSpPr/>
          <p:nvPr/>
        </p:nvSpPr>
        <p:spPr>
          <a:xfrm rot="1258903">
            <a:off x="6852557" y="943199"/>
            <a:ext cx="3113307" cy="5311327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8147 w 3113307"/>
              <a:gd name="connsiteY3" fmla="*/ 5243516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20509 w 3113307"/>
              <a:gd name="connsiteY3" fmla="*/ 5157656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4622 w 3113307"/>
              <a:gd name="connsiteY3" fmla="*/ 5180071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4622 w 3113307"/>
              <a:gd name="connsiteY3" fmla="*/ 5180071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0086 w 3113307"/>
              <a:gd name="connsiteY3" fmla="*/ 475857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0086 w 3113307"/>
              <a:gd name="connsiteY3" fmla="*/ 4758573 h 5337018"/>
              <a:gd name="connsiteX4" fmla="*/ 0 w 3113307"/>
              <a:gd name="connsiteY4" fmla="*/ 309527 h 5337018"/>
              <a:gd name="connsiteX0" fmla="*/ 0 w 3113307"/>
              <a:gd name="connsiteY0" fmla="*/ 309527 h 4925111"/>
              <a:gd name="connsiteX1" fmla="*/ 3113307 w 3113307"/>
              <a:gd name="connsiteY1" fmla="*/ 233327 h 4925111"/>
              <a:gd name="connsiteX2" fmla="*/ 2683736 w 3113307"/>
              <a:gd name="connsiteY2" fmla="*/ 4830226 h 4925111"/>
              <a:gd name="connsiteX3" fmla="*/ 480086 w 3113307"/>
              <a:gd name="connsiteY3" fmla="*/ 4758573 h 4925111"/>
              <a:gd name="connsiteX4" fmla="*/ 0 w 3113307"/>
              <a:gd name="connsiteY4" fmla="*/ 309527 h 4925111"/>
              <a:gd name="connsiteX0" fmla="*/ 0 w 3113307"/>
              <a:gd name="connsiteY0" fmla="*/ 309527 h 5055590"/>
              <a:gd name="connsiteX1" fmla="*/ 3113307 w 3113307"/>
              <a:gd name="connsiteY1" fmla="*/ 233327 h 5055590"/>
              <a:gd name="connsiteX2" fmla="*/ 2683736 w 3113307"/>
              <a:gd name="connsiteY2" fmla="*/ 4830226 h 5055590"/>
              <a:gd name="connsiteX3" fmla="*/ 480086 w 3113307"/>
              <a:gd name="connsiteY3" fmla="*/ 4758573 h 5055590"/>
              <a:gd name="connsiteX4" fmla="*/ 0 w 3113307"/>
              <a:gd name="connsiteY4" fmla="*/ 309527 h 505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055590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83736" y="4830226"/>
                </a:lnTo>
                <a:cubicBezTo>
                  <a:pt x="2025899" y="5095753"/>
                  <a:pt x="1143812" y="5189383"/>
                  <a:pt x="480086" y="4758573"/>
                </a:cubicBezTo>
                <a:lnTo>
                  <a:pt x="0" y="309527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8216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+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69E240-3B62-7087-A6D5-38F0FA19C197}"/>
              </a:ext>
            </a:extLst>
          </p:cNvPr>
          <p:cNvSpPr txBox="1"/>
          <p:nvPr/>
        </p:nvSpPr>
        <p:spPr>
          <a:xfrm>
            <a:off x="8494186" y="5532604"/>
            <a:ext cx="2703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Mattia</a:t>
            </a:r>
            <a:endParaRPr lang="it-IT" sz="28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9DF72DE-A0FE-F3E5-DC40-D9EE8DD21E76}"/>
              </a:ext>
            </a:extLst>
          </p:cNvPr>
          <p:cNvSpPr txBox="1"/>
          <p:nvPr/>
        </p:nvSpPr>
        <p:spPr>
          <a:xfrm>
            <a:off x="-148862" y="6073235"/>
            <a:ext cx="2275367" cy="620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800" b="1" cap="small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Giuda</a:t>
            </a:r>
            <a:br>
              <a:rPr lang="it-IT" sz="2800" b="1" cap="small" dirty="0">
                <a:solidFill>
                  <a:srgbClr val="0070C0"/>
                </a:solidFill>
                <a:latin typeface="Franklin Gothic Medium" panose="020B0603020102020204" pitchFamily="34" charset="0"/>
              </a:rPr>
            </a:br>
            <a:r>
              <a:rPr lang="it-IT" sz="2400" b="1" cap="small" spc="300" dirty="0">
                <a:solidFill>
                  <a:srgbClr val="0070C0"/>
                </a:solidFill>
                <a:latin typeface="Kabel Md BT" panose="020D0602020204020304" pitchFamily="34" charset="0"/>
              </a:rPr>
              <a:t>Taddeo</a:t>
            </a:r>
            <a:endParaRPr lang="it-IT" sz="2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6A892A0-D895-504E-FAF9-1BCB9FD9CED2}"/>
              </a:ext>
            </a:extLst>
          </p:cNvPr>
          <p:cNvSpPr txBox="1"/>
          <p:nvPr/>
        </p:nvSpPr>
        <p:spPr>
          <a:xfrm>
            <a:off x="3880531" y="5805809"/>
            <a:ext cx="2921951" cy="55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sz="2800" b="1" cap="small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Simone</a:t>
            </a:r>
            <a:r>
              <a:rPr lang="it-IT" sz="2000" b="1" cap="small" spc="-150" dirty="0">
                <a:solidFill>
                  <a:srgbClr val="0070C0"/>
                </a:solidFill>
                <a:latin typeface="Kabel Md BT" panose="020D0602020204020304" pitchFamily="34" charset="0"/>
              </a:rPr>
              <a:t> </a:t>
            </a:r>
            <a:br>
              <a:rPr lang="it-IT" sz="2000" b="1" cap="small" spc="-150" dirty="0">
                <a:solidFill>
                  <a:srgbClr val="0070C0"/>
                </a:solidFill>
                <a:latin typeface="Kabel Md BT" panose="020D0602020204020304" pitchFamily="34" charset="0"/>
              </a:rPr>
            </a:br>
            <a:r>
              <a:rPr lang="it-IT" sz="2000" b="1" cap="small" spc="300" dirty="0">
                <a:solidFill>
                  <a:srgbClr val="0070C0"/>
                </a:solidFill>
                <a:latin typeface="Kabel Md BT" panose="020D0602020204020304" pitchFamily="34" charset="0"/>
              </a:rPr>
              <a:t>Cananeo</a:t>
            </a:r>
            <a:endParaRPr lang="it-IT" sz="2800" spc="300" dirty="0">
              <a:latin typeface="Kabel Md BT" panose="020D06020202040203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0D651F-7770-627D-189C-91994CBF3542}"/>
              </a:ext>
            </a:extLst>
          </p:cNvPr>
          <p:cNvSpPr txBox="1"/>
          <p:nvPr/>
        </p:nvSpPr>
        <p:spPr>
          <a:xfrm>
            <a:off x="1706530" y="6347744"/>
            <a:ext cx="3203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300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rm</a:t>
            </a:r>
            <a:r>
              <a:rPr lang="it-IT" sz="2800" b="1" cap="small" spc="3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 </a:t>
            </a:r>
            <a:r>
              <a:rPr lang="it-IT" sz="2800" b="1" cap="small" spc="300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s.pietro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B6254C9-4E39-354C-CC81-160362949C9B}"/>
              </a:ext>
            </a:extLst>
          </p:cNvPr>
          <p:cNvSpPr txBox="1"/>
          <p:nvPr/>
        </p:nvSpPr>
        <p:spPr>
          <a:xfrm>
            <a:off x="8759292" y="5889499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300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padova</a:t>
            </a:r>
            <a:endParaRPr lang="it-IT" sz="2800" spc="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3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/>
      <p:bldP spid="4" grpId="0" animBg="1"/>
      <p:bldP spid="6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D3142E7D-1423-AC75-3E8B-AAC7BB2755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" y="6076623"/>
            <a:ext cx="793173" cy="1122690"/>
          </a:xfrm>
          <a:prstGeom prst="rect">
            <a:avLst/>
          </a:prstGeom>
        </p:spPr>
      </p:pic>
      <p:sp>
        <p:nvSpPr>
          <p:cNvPr id="7" name="Rettangolo 3">
            <a:extLst>
              <a:ext uri="{FF2B5EF4-FFF2-40B4-BE49-F238E27FC236}">
                <a16:creationId xmlns:a16="http://schemas.microsoft.com/office/drawing/2014/main" id="{F04040FE-20EA-B5CE-9317-3BD645EEFB5E}"/>
              </a:ext>
            </a:extLst>
          </p:cNvPr>
          <p:cNvSpPr/>
          <p:nvPr/>
        </p:nvSpPr>
        <p:spPr>
          <a:xfrm rot="20397909">
            <a:off x="823858" y="1109663"/>
            <a:ext cx="3113307" cy="5066784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17191 w 3113307"/>
              <a:gd name="connsiteY2" fmla="*/ 5176832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08965 w 3113307"/>
              <a:gd name="connsiteY2" fmla="*/ 5154907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154907"/>
              <a:gd name="connsiteX1" fmla="*/ 3113307 w 3113307"/>
              <a:gd name="connsiteY1" fmla="*/ 233327 h 5154907"/>
              <a:gd name="connsiteX2" fmla="*/ 2608965 w 3113307"/>
              <a:gd name="connsiteY2" fmla="*/ 5154907 h 5154907"/>
              <a:gd name="connsiteX3" fmla="*/ 452513 w 3113307"/>
              <a:gd name="connsiteY3" fmla="*/ 4772257 h 5154907"/>
              <a:gd name="connsiteX4" fmla="*/ 0 w 3113307"/>
              <a:gd name="connsiteY4" fmla="*/ 309527 h 5154907"/>
              <a:gd name="connsiteX0" fmla="*/ 0 w 3113307"/>
              <a:gd name="connsiteY0" fmla="*/ 309527 h 5154907"/>
              <a:gd name="connsiteX1" fmla="*/ 3113307 w 3113307"/>
              <a:gd name="connsiteY1" fmla="*/ 233327 h 5154907"/>
              <a:gd name="connsiteX2" fmla="*/ 2608965 w 3113307"/>
              <a:gd name="connsiteY2" fmla="*/ 5154907 h 5154907"/>
              <a:gd name="connsiteX3" fmla="*/ 452513 w 3113307"/>
              <a:gd name="connsiteY3" fmla="*/ 4772257 h 5154907"/>
              <a:gd name="connsiteX4" fmla="*/ 0 w 3113307"/>
              <a:gd name="connsiteY4" fmla="*/ 309527 h 5154907"/>
              <a:gd name="connsiteX0" fmla="*/ 0 w 3113307"/>
              <a:gd name="connsiteY0" fmla="*/ 309527 h 4894461"/>
              <a:gd name="connsiteX1" fmla="*/ 3113307 w 3113307"/>
              <a:gd name="connsiteY1" fmla="*/ 233327 h 4894461"/>
              <a:gd name="connsiteX2" fmla="*/ 2633338 w 3113307"/>
              <a:gd name="connsiteY2" fmla="*/ 4696611 h 4894461"/>
              <a:gd name="connsiteX3" fmla="*/ 452513 w 3113307"/>
              <a:gd name="connsiteY3" fmla="*/ 4772257 h 4894461"/>
              <a:gd name="connsiteX4" fmla="*/ 0 w 3113307"/>
              <a:gd name="connsiteY4" fmla="*/ 309527 h 4894461"/>
              <a:gd name="connsiteX0" fmla="*/ 0 w 3113307"/>
              <a:gd name="connsiteY0" fmla="*/ 309527 h 5034127"/>
              <a:gd name="connsiteX1" fmla="*/ 3113307 w 3113307"/>
              <a:gd name="connsiteY1" fmla="*/ 233327 h 5034127"/>
              <a:gd name="connsiteX2" fmla="*/ 2633338 w 3113307"/>
              <a:gd name="connsiteY2" fmla="*/ 4696611 h 5034127"/>
              <a:gd name="connsiteX3" fmla="*/ 452513 w 3113307"/>
              <a:gd name="connsiteY3" fmla="*/ 4772257 h 5034127"/>
              <a:gd name="connsiteX4" fmla="*/ 0 w 3113307"/>
              <a:gd name="connsiteY4" fmla="*/ 309527 h 5034127"/>
              <a:gd name="connsiteX0" fmla="*/ 0 w 3113307"/>
              <a:gd name="connsiteY0" fmla="*/ 309527 h 5066784"/>
              <a:gd name="connsiteX1" fmla="*/ 3113307 w 3113307"/>
              <a:gd name="connsiteY1" fmla="*/ 233327 h 5066784"/>
              <a:gd name="connsiteX2" fmla="*/ 2660359 w 3113307"/>
              <a:gd name="connsiteY2" fmla="*/ 4764863 h 5066784"/>
              <a:gd name="connsiteX3" fmla="*/ 452513 w 3113307"/>
              <a:gd name="connsiteY3" fmla="*/ 4772257 h 5066784"/>
              <a:gd name="connsiteX4" fmla="*/ 0 w 3113307"/>
              <a:gd name="connsiteY4" fmla="*/ 309527 h 506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066784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60359" y="4764863"/>
                </a:lnTo>
                <a:cubicBezTo>
                  <a:pt x="2284515" y="5181080"/>
                  <a:pt x="1084812" y="5151145"/>
                  <a:pt x="452513" y="4772257"/>
                </a:cubicBezTo>
                <a:lnTo>
                  <a:pt x="0" y="309527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7178" r="-22478" b="-9703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Stella a 24 punte 1">
            <a:extLst>
              <a:ext uri="{FF2B5EF4-FFF2-40B4-BE49-F238E27FC236}">
                <a16:creationId xmlns:a16="http://schemas.microsoft.com/office/drawing/2014/main" id="{1DB8046C-C73C-57FB-EF5E-C0A0F22AEE5B}"/>
              </a:ext>
            </a:extLst>
          </p:cNvPr>
          <p:cNvSpPr/>
          <p:nvPr/>
        </p:nvSpPr>
        <p:spPr>
          <a:xfrm>
            <a:off x="7693678" y="81059"/>
            <a:ext cx="1165245" cy="1007682"/>
          </a:xfrm>
          <a:prstGeom prst="star24">
            <a:avLst/>
          </a:prstGeom>
          <a:solidFill>
            <a:schemeClr val="bg1"/>
          </a:solidFill>
          <a:ln>
            <a:solidFill>
              <a:srgbClr val="61B3E1"/>
            </a:solidFill>
          </a:ln>
          <a:effectLst>
            <a:glow rad="50800">
              <a:srgbClr val="61B3E1">
                <a:alpha val="75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88477F7-9C5A-9087-5D3E-BDA255D1136A}"/>
              </a:ext>
            </a:extLst>
          </p:cNvPr>
          <p:cNvSpPr/>
          <p:nvPr/>
        </p:nvSpPr>
        <p:spPr>
          <a:xfrm>
            <a:off x="6686551" y="165411"/>
            <a:ext cx="47879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>
                <a:ln/>
                <a:solidFill>
                  <a:schemeClr val="accent4"/>
                </a:solidFill>
                <a:effectLst/>
                <a:latin typeface="Alesantria Mane" panose="02000600000000000000" pitchFamily="2" charset="0"/>
              </a:rPr>
              <a:t>P</a:t>
            </a:r>
            <a:r>
              <a:rPr lang="it-IT" sz="5400" b="1" cap="none" spc="0" dirty="0">
                <a:ln/>
                <a:solidFill>
                  <a:srgbClr val="FF0000"/>
                </a:solidFill>
                <a:effectLst/>
                <a:latin typeface="Alesantria Mane" panose="02000600000000000000" pitchFamily="2" charset="0"/>
              </a:rPr>
              <a:t>re</a:t>
            </a:r>
            <a:r>
              <a:rPr lang="it-IT" sz="5400" b="1" cap="none" spc="0" dirty="0">
                <a:ln/>
                <a:solidFill>
                  <a:schemeClr val="accent4"/>
                </a:solidFill>
                <a:effectLst/>
                <a:latin typeface="Alesantria Mane" panose="02000600000000000000" pitchFamily="2" charset="0"/>
              </a:rPr>
              <a:t>ghiera</a:t>
            </a:r>
            <a:endParaRPr lang="it-IT" sz="5400" b="1" cap="none" spc="0" dirty="0">
              <a:ln/>
              <a:solidFill>
                <a:srgbClr val="FFC000"/>
              </a:solidFill>
              <a:effectLst>
                <a:outerShdw blurRad="50800" dist="50800" dir="5400000" algn="ctr" rotWithShape="0">
                  <a:srgbClr val="0070C0"/>
                </a:outerShdw>
              </a:effectLst>
              <a:latin typeface="Alesantria Mane" panose="02000600000000000000" pitchFamily="2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9D296BE-C33D-1D80-8C66-A7F49763DF76}"/>
              </a:ext>
            </a:extLst>
          </p:cNvPr>
          <p:cNvSpPr/>
          <p:nvPr/>
        </p:nvSpPr>
        <p:spPr>
          <a:xfrm>
            <a:off x="3833443" y="394549"/>
            <a:ext cx="3016128" cy="5138055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21778"/>
              <a:gd name="connsiteX1" fmla="*/ 3113307 w 3113307"/>
              <a:gd name="connsiteY1" fmla="*/ 233327 h 5321778"/>
              <a:gd name="connsiteX2" fmla="*/ 2640867 w 3113307"/>
              <a:gd name="connsiteY2" fmla="*/ 5260818 h 5321778"/>
              <a:gd name="connsiteX3" fmla="*/ 518160 w 3113307"/>
              <a:gd name="connsiteY3" fmla="*/ 5321778 h 5321778"/>
              <a:gd name="connsiteX4" fmla="*/ 0 w 3113307"/>
              <a:gd name="connsiteY4" fmla="*/ 309527 h 532177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60818"/>
              <a:gd name="connsiteX1" fmla="*/ 3113307 w 3113307"/>
              <a:gd name="connsiteY1" fmla="*/ 233327 h 5260818"/>
              <a:gd name="connsiteX2" fmla="*/ 2640867 w 3113307"/>
              <a:gd name="connsiteY2" fmla="*/ 5260818 h 5260818"/>
              <a:gd name="connsiteX3" fmla="*/ 518160 w 3113307"/>
              <a:gd name="connsiteY3" fmla="*/ 5230338 h 5260818"/>
              <a:gd name="connsiteX4" fmla="*/ 0 w 3113307"/>
              <a:gd name="connsiteY4" fmla="*/ 309527 h 526081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518160 w 3113307"/>
              <a:gd name="connsiteY3" fmla="*/ 52303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518160 w 3113307"/>
              <a:gd name="connsiteY3" fmla="*/ 52303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480405 w 3113307"/>
              <a:gd name="connsiteY3" fmla="*/ 4925538 h 5230338"/>
              <a:gd name="connsiteX4" fmla="*/ 0 w 3113307"/>
              <a:gd name="connsiteY4" fmla="*/ 309527 h 5230338"/>
              <a:gd name="connsiteX0" fmla="*/ 0 w 3113307"/>
              <a:gd name="connsiteY0" fmla="*/ 309527 h 5230338"/>
              <a:gd name="connsiteX1" fmla="*/ 3113307 w 3113307"/>
              <a:gd name="connsiteY1" fmla="*/ 233327 h 5230338"/>
              <a:gd name="connsiteX2" fmla="*/ 2618007 w 3113307"/>
              <a:gd name="connsiteY2" fmla="*/ 5230338 h 5230338"/>
              <a:gd name="connsiteX3" fmla="*/ 480405 w 3113307"/>
              <a:gd name="connsiteY3" fmla="*/ 4925538 h 5230338"/>
              <a:gd name="connsiteX4" fmla="*/ 0 w 3113307"/>
              <a:gd name="connsiteY4" fmla="*/ 309527 h 5230338"/>
              <a:gd name="connsiteX0" fmla="*/ 0 w 3113307"/>
              <a:gd name="connsiteY0" fmla="*/ 309527 h 5054482"/>
              <a:gd name="connsiteX1" fmla="*/ 3113307 w 3113307"/>
              <a:gd name="connsiteY1" fmla="*/ 233327 h 5054482"/>
              <a:gd name="connsiteX2" fmla="*/ 2649469 w 3113307"/>
              <a:gd name="connsiteY2" fmla="*/ 4998690 h 5054482"/>
              <a:gd name="connsiteX3" fmla="*/ 480405 w 3113307"/>
              <a:gd name="connsiteY3" fmla="*/ 4925538 h 5054482"/>
              <a:gd name="connsiteX4" fmla="*/ 0 w 3113307"/>
              <a:gd name="connsiteY4" fmla="*/ 309527 h 5054482"/>
              <a:gd name="connsiteX0" fmla="*/ 0 w 3113307"/>
              <a:gd name="connsiteY0" fmla="*/ 309527 h 5180680"/>
              <a:gd name="connsiteX1" fmla="*/ 3113307 w 3113307"/>
              <a:gd name="connsiteY1" fmla="*/ 233327 h 5180680"/>
              <a:gd name="connsiteX2" fmla="*/ 2649469 w 3113307"/>
              <a:gd name="connsiteY2" fmla="*/ 4998690 h 5180680"/>
              <a:gd name="connsiteX3" fmla="*/ 480405 w 3113307"/>
              <a:gd name="connsiteY3" fmla="*/ 4925538 h 5180680"/>
              <a:gd name="connsiteX4" fmla="*/ 0 w 3113307"/>
              <a:gd name="connsiteY4" fmla="*/ 309527 h 51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180680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49469" y="4998690"/>
                </a:lnTo>
                <a:cubicBezTo>
                  <a:pt x="1769525" y="5269454"/>
                  <a:pt x="1067497" y="5232370"/>
                  <a:pt x="480405" y="4925538"/>
                </a:cubicBezTo>
                <a:lnTo>
                  <a:pt x="0" y="309527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3068" r="-15246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3">
            <a:extLst>
              <a:ext uri="{FF2B5EF4-FFF2-40B4-BE49-F238E27FC236}">
                <a16:creationId xmlns:a16="http://schemas.microsoft.com/office/drawing/2014/main" id="{C0BB4E05-337E-356C-9FBA-CD4CAC9D846D}"/>
              </a:ext>
            </a:extLst>
          </p:cNvPr>
          <p:cNvSpPr/>
          <p:nvPr/>
        </p:nvSpPr>
        <p:spPr>
          <a:xfrm rot="1258903">
            <a:off x="6852557" y="943199"/>
            <a:ext cx="3113307" cy="5311327"/>
          </a:xfrm>
          <a:custGeom>
            <a:avLst/>
            <a:gdLst>
              <a:gd name="connsiteX0" fmla="*/ 0 w 2671347"/>
              <a:gd name="connsiteY0" fmla="*/ 0 h 5103691"/>
              <a:gd name="connsiteX1" fmla="*/ 2671347 w 2671347"/>
              <a:gd name="connsiteY1" fmla="*/ 0 h 5103691"/>
              <a:gd name="connsiteX2" fmla="*/ 2671347 w 2671347"/>
              <a:gd name="connsiteY2" fmla="*/ 5103691 h 5103691"/>
              <a:gd name="connsiteX3" fmla="*/ 0 w 2671347"/>
              <a:gd name="connsiteY3" fmla="*/ 5103691 h 5103691"/>
              <a:gd name="connsiteX4" fmla="*/ 0 w 2671347"/>
              <a:gd name="connsiteY4" fmla="*/ 0 h 5103691"/>
              <a:gd name="connsiteX0" fmla="*/ 0 w 2945667"/>
              <a:gd name="connsiteY0" fmla="*/ 76200 h 5103691"/>
              <a:gd name="connsiteX1" fmla="*/ 2945667 w 2945667"/>
              <a:gd name="connsiteY1" fmla="*/ 0 h 5103691"/>
              <a:gd name="connsiteX2" fmla="*/ 2945667 w 2945667"/>
              <a:gd name="connsiteY2" fmla="*/ 5103691 h 5103691"/>
              <a:gd name="connsiteX3" fmla="*/ 274320 w 2945667"/>
              <a:gd name="connsiteY3" fmla="*/ 5103691 h 5103691"/>
              <a:gd name="connsiteX4" fmla="*/ 0 w 2945667"/>
              <a:gd name="connsiteY4" fmla="*/ 76200 h 5103691"/>
              <a:gd name="connsiteX0" fmla="*/ 0 w 3113307"/>
              <a:gd name="connsiteY0" fmla="*/ 76200 h 5103691"/>
              <a:gd name="connsiteX1" fmla="*/ 3113307 w 3113307"/>
              <a:gd name="connsiteY1" fmla="*/ 0 h 5103691"/>
              <a:gd name="connsiteX2" fmla="*/ 2945667 w 3113307"/>
              <a:gd name="connsiteY2" fmla="*/ 5103691 h 5103691"/>
              <a:gd name="connsiteX3" fmla="*/ 274320 w 3113307"/>
              <a:gd name="connsiteY3" fmla="*/ 5103691 h 5103691"/>
              <a:gd name="connsiteX4" fmla="*/ 0 w 3113307"/>
              <a:gd name="connsiteY4" fmla="*/ 76200 h 5103691"/>
              <a:gd name="connsiteX0" fmla="*/ 0 w 3113307"/>
              <a:gd name="connsiteY0" fmla="*/ 201206 h 5228697"/>
              <a:gd name="connsiteX1" fmla="*/ 3113307 w 3113307"/>
              <a:gd name="connsiteY1" fmla="*/ 125006 h 5228697"/>
              <a:gd name="connsiteX2" fmla="*/ 2945667 w 3113307"/>
              <a:gd name="connsiteY2" fmla="*/ 5228697 h 5228697"/>
              <a:gd name="connsiteX3" fmla="*/ 274320 w 3113307"/>
              <a:gd name="connsiteY3" fmla="*/ 5228697 h 5228697"/>
              <a:gd name="connsiteX4" fmla="*/ 0 w 3113307"/>
              <a:gd name="connsiteY4" fmla="*/ 201206 h 5228697"/>
              <a:gd name="connsiteX0" fmla="*/ 0 w 3113307"/>
              <a:gd name="connsiteY0" fmla="*/ 291003 h 5318494"/>
              <a:gd name="connsiteX1" fmla="*/ 3113307 w 3113307"/>
              <a:gd name="connsiteY1" fmla="*/ 214803 h 5318494"/>
              <a:gd name="connsiteX2" fmla="*/ 2945667 w 3113307"/>
              <a:gd name="connsiteY2" fmla="*/ 5318494 h 5318494"/>
              <a:gd name="connsiteX3" fmla="*/ 274320 w 3113307"/>
              <a:gd name="connsiteY3" fmla="*/ 5318494 h 5318494"/>
              <a:gd name="connsiteX4" fmla="*/ 0 w 3113307"/>
              <a:gd name="connsiteY4" fmla="*/ 291003 h 5318494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94566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274320 w 3113307"/>
              <a:gd name="connsiteY3" fmla="*/ 533701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18160 w 3113307"/>
              <a:gd name="connsiteY3" fmla="*/ 5321778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8147 w 3113307"/>
              <a:gd name="connsiteY3" fmla="*/ 5243516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20509 w 3113307"/>
              <a:gd name="connsiteY3" fmla="*/ 5157656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6280 w 3113307"/>
              <a:gd name="connsiteY3" fmla="*/ 516311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4622 w 3113307"/>
              <a:gd name="connsiteY3" fmla="*/ 5180071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504622 w 3113307"/>
              <a:gd name="connsiteY3" fmla="*/ 5180071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0086 w 3113307"/>
              <a:gd name="connsiteY3" fmla="*/ 4758573 h 5337018"/>
              <a:gd name="connsiteX4" fmla="*/ 0 w 3113307"/>
              <a:gd name="connsiteY4" fmla="*/ 309527 h 5337018"/>
              <a:gd name="connsiteX0" fmla="*/ 0 w 3113307"/>
              <a:gd name="connsiteY0" fmla="*/ 309527 h 5337018"/>
              <a:gd name="connsiteX1" fmla="*/ 3113307 w 3113307"/>
              <a:gd name="connsiteY1" fmla="*/ 233327 h 5337018"/>
              <a:gd name="connsiteX2" fmla="*/ 2656107 w 3113307"/>
              <a:gd name="connsiteY2" fmla="*/ 5337018 h 5337018"/>
              <a:gd name="connsiteX3" fmla="*/ 480086 w 3113307"/>
              <a:gd name="connsiteY3" fmla="*/ 4758573 h 5337018"/>
              <a:gd name="connsiteX4" fmla="*/ 0 w 3113307"/>
              <a:gd name="connsiteY4" fmla="*/ 309527 h 5337018"/>
              <a:gd name="connsiteX0" fmla="*/ 0 w 3113307"/>
              <a:gd name="connsiteY0" fmla="*/ 309527 h 4925111"/>
              <a:gd name="connsiteX1" fmla="*/ 3113307 w 3113307"/>
              <a:gd name="connsiteY1" fmla="*/ 233327 h 4925111"/>
              <a:gd name="connsiteX2" fmla="*/ 2683736 w 3113307"/>
              <a:gd name="connsiteY2" fmla="*/ 4830226 h 4925111"/>
              <a:gd name="connsiteX3" fmla="*/ 480086 w 3113307"/>
              <a:gd name="connsiteY3" fmla="*/ 4758573 h 4925111"/>
              <a:gd name="connsiteX4" fmla="*/ 0 w 3113307"/>
              <a:gd name="connsiteY4" fmla="*/ 309527 h 4925111"/>
              <a:gd name="connsiteX0" fmla="*/ 0 w 3113307"/>
              <a:gd name="connsiteY0" fmla="*/ 309527 h 5055590"/>
              <a:gd name="connsiteX1" fmla="*/ 3113307 w 3113307"/>
              <a:gd name="connsiteY1" fmla="*/ 233327 h 5055590"/>
              <a:gd name="connsiteX2" fmla="*/ 2683736 w 3113307"/>
              <a:gd name="connsiteY2" fmla="*/ 4830226 h 5055590"/>
              <a:gd name="connsiteX3" fmla="*/ 480086 w 3113307"/>
              <a:gd name="connsiteY3" fmla="*/ 4758573 h 5055590"/>
              <a:gd name="connsiteX4" fmla="*/ 0 w 3113307"/>
              <a:gd name="connsiteY4" fmla="*/ 309527 h 505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3307" h="5055590">
                <a:moveTo>
                  <a:pt x="0" y="309527"/>
                </a:moveTo>
                <a:cubicBezTo>
                  <a:pt x="961569" y="-51153"/>
                  <a:pt x="1968858" y="-122273"/>
                  <a:pt x="3113307" y="233327"/>
                </a:cubicBezTo>
                <a:lnTo>
                  <a:pt x="2683736" y="4830226"/>
                </a:lnTo>
                <a:cubicBezTo>
                  <a:pt x="2025899" y="5095753"/>
                  <a:pt x="1143812" y="5189383"/>
                  <a:pt x="480086" y="4758573"/>
                </a:cubicBezTo>
                <a:lnTo>
                  <a:pt x="0" y="309527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9058" r="-26727" b="-209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+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69E240-3B62-7087-A6D5-38F0FA19C197}"/>
              </a:ext>
            </a:extLst>
          </p:cNvPr>
          <p:cNvSpPr txBox="1"/>
          <p:nvPr/>
        </p:nvSpPr>
        <p:spPr>
          <a:xfrm>
            <a:off x="8494186" y="5532604"/>
            <a:ext cx="2703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s. Luca</a:t>
            </a:r>
            <a:endParaRPr lang="it-IT" sz="28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9DF72DE-A0FE-F3E5-DC40-D9EE8DD21E76}"/>
              </a:ext>
            </a:extLst>
          </p:cNvPr>
          <p:cNvSpPr txBox="1"/>
          <p:nvPr/>
        </p:nvSpPr>
        <p:spPr>
          <a:xfrm>
            <a:off x="-148862" y="6073235"/>
            <a:ext cx="2275367" cy="375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800" b="1" cap="small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s. Marco</a:t>
            </a:r>
            <a:endParaRPr lang="it-IT" sz="2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6A892A0-D895-504E-FAF9-1BCB9FD9CED2}"/>
              </a:ext>
            </a:extLst>
          </p:cNvPr>
          <p:cNvSpPr txBox="1"/>
          <p:nvPr/>
        </p:nvSpPr>
        <p:spPr>
          <a:xfrm>
            <a:off x="3880531" y="5805809"/>
            <a:ext cx="2921951" cy="348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sz="2800" b="1" cap="small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s. Paolo</a:t>
            </a:r>
            <a:r>
              <a:rPr lang="it-IT" sz="2000" b="1" cap="small" spc="-150" dirty="0">
                <a:solidFill>
                  <a:srgbClr val="0070C0"/>
                </a:solidFill>
                <a:latin typeface="Kabel Md BT" panose="020D0602020204020304" pitchFamily="34" charset="0"/>
              </a:rPr>
              <a:t> </a:t>
            </a:r>
            <a:endParaRPr lang="it-IT" sz="2800" spc="300" dirty="0">
              <a:latin typeface="Kabel Md BT" panose="020D06020202040203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0D651F-7770-627D-189C-91994CBF3542}"/>
              </a:ext>
            </a:extLst>
          </p:cNvPr>
          <p:cNvSpPr txBox="1"/>
          <p:nvPr/>
        </p:nvSpPr>
        <p:spPr>
          <a:xfrm>
            <a:off x="-610769" y="6294824"/>
            <a:ext cx="3203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300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venezia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B6254C9-4E39-354C-CC81-160362949C9B}"/>
              </a:ext>
            </a:extLst>
          </p:cNvPr>
          <p:cNvSpPr txBox="1"/>
          <p:nvPr/>
        </p:nvSpPr>
        <p:spPr>
          <a:xfrm>
            <a:off x="8759292" y="5889499"/>
            <a:ext cx="22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300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padova</a:t>
            </a:r>
            <a:endParaRPr lang="it-IT" sz="2800" spc="300" dirty="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C1C227-529A-10AB-2F62-F123F287EB6B}"/>
              </a:ext>
            </a:extLst>
          </p:cNvPr>
          <p:cNvSpPr txBox="1"/>
          <p:nvPr/>
        </p:nvSpPr>
        <p:spPr>
          <a:xfrm>
            <a:off x="3864233" y="6001243"/>
            <a:ext cx="3203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cap="small" spc="300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roma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9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/>
      <p:bldP spid="4" grpId="0" animBg="1"/>
      <p:bldP spid="6" grpId="0" animBg="1"/>
      <p:bldP spid="10" grpId="0"/>
      <p:bldP spid="11" grpId="0"/>
      <p:bldP spid="12" grpId="0"/>
      <p:bldP spid="13" grpId="0"/>
      <p:bldP spid="1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945A9AF9-A506-5602-9E46-89F1FE724B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" y="6076623"/>
            <a:ext cx="793173" cy="1122690"/>
          </a:xfrm>
          <a:prstGeom prst="rect">
            <a:avLst/>
          </a:prstGeom>
        </p:spPr>
      </p:pic>
      <p:pic>
        <p:nvPicPr>
          <p:cNvPr id="5" name="Immagine 4" descr="Immagine che contiene candela, altare, chiesa, arte&#10;&#10;Descrizione generata automaticamente">
            <a:extLst>
              <a:ext uri="{FF2B5EF4-FFF2-40B4-BE49-F238E27FC236}">
                <a16:creationId xmlns:a16="http://schemas.microsoft.com/office/drawing/2014/main" id="{B3D8E8D3-7449-7D4D-8146-5A770C7E9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 r="4608" b="7605"/>
          <a:stretch/>
        </p:blipFill>
        <p:spPr>
          <a:xfrm>
            <a:off x="1680620" y="692186"/>
            <a:ext cx="9300118" cy="580537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A65E853-2EE8-9A43-1DCF-553C9630C7B1}"/>
              </a:ext>
            </a:extLst>
          </p:cNvPr>
          <p:cNvSpPr/>
          <p:nvPr/>
        </p:nvSpPr>
        <p:spPr>
          <a:xfrm>
            <a:off x="1648047" y="692187"/>
            <a:ext cx="3327987" cy="580537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E8B741D-62E0-8564-CB16-03EDB44F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2445489"/>
            <a:ext cx="4699945" cy="3903220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it-IT" sz="32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Don Bosco </a:t>
            </a:r>
            <a:br>
              <a:rPr lang="it-IT" sz="32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</a:br>
            <a:r>
              <a:rPr lang="it-IT" sz="24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mette </a:t>
            </a:r>
            <a:br>
              <a:rPr lang="it-IT" sz="24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</a:br>
            <a:r>
              <a:rPr lang="it-IT" sz="24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nella </a:t>
            </a:r>
            <a:r>
              <a:rPr lang="it-IT" sz="32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Chiesa</a:t>
            </a:r>
            <a:r>
              <a:rPr lang="it-IT" sz="24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e nell'</a:t>
            </a:r>
            <a:r>
              <a:rPr lang="it-IT" sz="32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Oratorio</a:t>
            </a:r>
            <a:r>
              <a:rPr lang="it-IT" sz="24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br>
              <a:rPr lang="it-IT" sz="24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</a:br>
            <a:r>
              <a:rPr lang="it-IT" sz="24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il quadro della </a:t>
            </a:r>
            <a:r>
              <a:rPr lang="it-IT" sz="32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Resurrezione</a:t>
            </a:r>
            <a:br>
              <a:rPr lang="it-IT" sz="24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</a:br>
            <a:r>
              <a:rPr lang="it-IT" sz="24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per mettere al </a:t>
            </a:r>
            <a:r>
              <a:rPr lang="it-IT" sz="32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centro</a:t>
            </a:r>
            <a:r>
              <a:rPr lang="it-IT" sz="24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br>
              <a:rPr lang="it-IT" sz="24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</a:br>
            <a:r>
              <a:rPr lang="it-IT" sz="24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la </a:t>
            </a:r>
            <a:r>
              <a:rPr lang="it-IT" sz="3200" b="1" cap="small" spc="300" dirty="0">
                <a:solidFill>
                  <a:srgbClr val="0070C0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Preghiera</a:t>
            </a:r>
            <a:endParaRPr lang="it-IT" sz="2400" b="1" cap="small" spc="300" dirty="0">
              <a:solidFill>
                <a:srgbClr val="0070C0"/>
              </a:solidFill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0C5C8EB-288D-9EBF-9FE9-5179400AD798}"/>
              </a:ext>
            </a:extLst>
          </p:cNvPr>
          <p:cNvSpPr/>
          <p:nvPr/>
        </p:nvSpPr>
        <p:spPr>
          <a:xfrm>
            <a:off x="7526504" y="692187"/>
            <a:ext cx="3454234" cy="580537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31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magine 48">
            <a:extLst>
              <a:ext uri="{FF2B5EF4-FFF2-40B4-BE49-F238E27FC236}">
                <a16:creationId xmlns:a16="http://schemas.microsoft.com/office/drawing/2014/main" id="{9606EBCA-FB9F-8487-85AA-E7BF179BF7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769" l="17103" r="84642">
                        <a14:foregroundMark x1="26178" y1="84154" x2="54363" y2="85154"/>
                        <a14:foregroundMark x1="54363" y1="85154" x2="75567" y2="71308"/>
                        <a14:foregroundMark x1="75567" y1="71308" x2="74258" y2="64308"/>
                        <a14:foregroundMark x1="72775" y1="62615" x2="84729" y2="67385"/>
                        <a14:foregroundMark x1="74607" y1="70769" x2="78796" y2="66615"/>
                        <a14:foregroundMark x1="67888" y1="67538" x2="76091" y2="65538"/>
                        <a14:foregroundMark x1="71204" y1="62846" x2="72862" y2="68615"/>
                        <a14:foregroundMark x1="76440" y1="68077" x2="76440" y2="68077"/>
                        <a14:foregroundMark x1="74258" y1="67846" x2="74258" y2="67846"/>
                        <a14:foregroundMark x1="30017" y1="89692" x2="30017" y2="89692"/>
                        <a14:foregroundMark x1="30105" y1="87923" x2="29668" y2="90769"/>
                        <a14:foregroundMark x1="78185" y1="66846" x2="75044" y2="66462"/>
                        <a14:foregroundMark x1="61169" y1="58692" x2="66318" y2="63769"/>
                        <a14:foregroundMark x1="70768" y1="69308" x2="61518" y2="85000"/>
                        <a14:foregroundMark x1="60122" y1="82308" x2="50960" y2="82462"/>
                        <a14:foregroundMark x1="26963" y1="66077" x2="31065" y2="67846"/>
                        <a14:foregroundMark x1="31065" y1="68385" x2="30105" y2="68077"/>
                        <a14:foregroundMark x1="28883" y1="68385" x2="28883" y2="68385"/>
                        <a14:foregroundMark x1="27138" y1="38692" x2="27138" y2="38692"/>
                        <a14:foregroundMark x1="26527" y1="33077" x2="29843" y2="46077"/>
                        <a14:foregroundMark x1="21902" y1="23308" x2="28621" y2="36154"/>
                        <a14:foregroundMark x1="23735" y1="16000" x2="36998" y2="33769"/>
                        <a14:foregroundMark x1="27225" y1="12923" x2="40663" y2="31231"/>
                        <a14:foregroundMark x1="31850" y1="10231" x2="45986" y2="30000"/>
                        <a14:foregroundMark x1="47818" y1="21923" x2="52705" y2="34538"/>
                        <a14:foregroundMark x1="52792" y1="22769" x2="52356" y2="27462"/>
                        <a14:foregroundMark x1="51571" y1="21154" x2="52967" y2="25538"/>
                        <a14:foregroundMark x1="21902" y1="42462" x2="26614" y2="64462"/>
                        <a14:foregroundMark x1="20070" y1="47154" x2="27836" y2="65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8" r="12515"/>
          <a:stretch/>
        </p:blipFill>
        <p:spPr>
          <a:xfrm flipH="1">
            <a:off x="141113" y="5040762"/>
            <a:ext cx="1418991" cy="2062192"/>
          </a:xfrm>
          <a:prstGeom prst="rect">
            <a:avLst/>
          </a:prstGeom>
        </p:spPr>
      </p:pic>
      <p:pic>
        <p:nvPicPr>
          <p:cNvPr id="2" name="Immagine 1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D73E6B0D-D8E1-0675-30DF-1E84BF6877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88" y="6071858"/>
            <a:ext cx="793173" cy="1122690"/>
          </a:xfrm>
          <a:prstGeom prst="rect">
            <a:avLst/>
          </a:prstGeom>
        </p:spPr>
      </p:pic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BD903663-802C-E757-54DB-1F45499D4AD8}"/>
              </a:ext>
            </a:extLst>
          </p:cNvPr>
          <p:cNvSpPr/>
          <p:nvPr/>
        </p:nvSpPr>
        <p:spPr>
          <a:xfrm rot="2066648">
            <a:off x="2469429" y="679477"/>
            <a:ext cx="2024846" cy="1961344"/>
          </a:xfrm>
          <a:custGeom>
            <a:avLst/>
            <a:gdLst>
              <a:gd name="connsiteX0" fmla="*/ 408073 w 2024846"/>
              <a:gd name="connsiteY0" fmla="*/ 0 h 1961344"/>
              <a:gd name="connsiteX1" fmla="*/ 880124 w 2024846"/>
              <a:gd name="connsiteY1" fmla="*/ 261322 h 1961344"/>
              <a:gd name="connsiteX2" fmla="*/ 984932 w 2024846"/>
              <a:gd name="connsiteY2" fmla="*/ 51912 h 1961344"/>
              <a:gd name="connsiteX3" fmla="*/ 1111143 w 2024846"/>
              <a:gd name="connsiteY3" fmla="*/ 304087 h 1961344"/>
              <a:gd name="connsiteX4" fmla="*/ 1659496 w 2024846"/>
              <a:gd name="connsiteY4" fmla="*/ 45746 h 1961344"/>
              <a:gd name="connsiteX5" fmla="*/ 1558536 w 2024846"/>
              <a:gd name="connsiteY5" fmla="*/ 621203 h 1961344"/>
              <a:gd name="connsiteX6" fmla="*/ 1807828 w 2024846"/>
              <a:gd name="connsiteY6" fmla="*/ 661660 h 1961344"/>
              <a:gd name="connsiteX7" fmla="*/ 1632577 w 2024846"/>
              <a:gd name="connsiteY7" fmla="*/ 840652 h 1961344"/>
              <a:gd name="connsiteX8" fmla="*/ 2024846 w 2024846"/>
              <a:gd name="connsiteY8" fmla="*/ 1257923 h 1961344"/>
              <a:gd name="connsiteX9" fmla="*/ 1444238 w 2024846"/>
              <a:gd name="connsiteY9" fmla="*/ 1329495 h 1961344"/>
              <a:gd name="connsiteX10" fmla="*/ 1493510 w 2024846"/>
              <a:gd name="connsiteY10" fmla="*/ 1648254 h 1961344"/>
              <a:gd name="connsiteX11" fmla="*/ 1237653 w 2024846"/>
              <a:gd name="connsiteY11" fmla="*/ 1515535 h 1961344"/>
              <a:gd name="connsiteX12" fmla="*/ 999221 w 2024846"/>
              <a:gd name="connsiteY12" fmla="*/ 1961344 h 1961344"/>
              <a:gd name="connsiteX13" fmla="*/ 774532 w 2024846"/>
              <a:gd name="connsiteY13" fmla="*/ 1493582 h 1961344"/>
              <a:gd name="connsiteX14" fmla="*/ 476354 w 2024846"/>
              <a:gd name="connsiteY14" fmla="*/ 1648254 h 1961344"/>
              <a:gd name="connsiteX15" fmla="*/ 531909 w 2024846"/>
              <a:gd name="connsiteY15" fmla="*/ 1288848 h 1961344"/>
              <a:gd name="connsiteX16" fmla="*/ 0 w 2024846"/>
              <a:gd name="connsiteY16" fmla="*/ 1183905 h 1961344"/>
              <a:gd name="connsiteX17" fmla="*/ 348099 w 2024846"/>
              <a:gd name="connsiteY17" fmla="*/ 851694 h 1961344"/>
              <a:gd name="connsiteX18" fmla="*/ 162036 w 2024846"/>
              <a:gd name="connsiteY18" fmla="*/ 661660 h 1961344"/>
              <a:gd name="connsiteX19" fmla="*/ 491985 w 2024846"/>
              <a:gd name="connsiteY19" fmla="*/ 608114 h 196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24846" h="1961344">
                <a:moveTo>
                  <a:pt x="408073" y="0"/>
                </a:moveTo>
                <a:lnTo>
                  <a:pt x="880124" y="261322"/>
                </a:lnTo>
                <a:lnTo>
                  <a:pt x="984932" y="51912"/>
                </a:lnTo>
                <a:lnTo>
                  <a:pt x="1111143" y="304087"/>
                </a:lnTo>
                <a:lnTo>
                  <a:pt x="1659496" y="45746"/>
                </a:lnTo>
                <a:lnTo>
                  <a:pt x="1558536" y="621203"/>
                </a:lnTo>
                <a:lnTo>
                  <a:pt x="1807828" y="661660"/>
                </a:lnTo>
                <a:lnTo>
                  <a:pt x="1632577" y="840652"/>
                </a:lnTo>
                <a:lnTo>
                  <a:pt x="2024846" y="1257923"/>
                </a:lnTo>
                <a:lnTo>
                  <a:pt x="1444238" y="1329495"/>
                </a:lnTo>
                <a:lnTo>
                  <a:pt x="1493510" y="1648254"/>
                </a:lnTo>
                <a:lnTo>
                  <a:pt x="1237653" y="1515535"/>
                </a:lnTo>
                <a:lnTo>
                  <a:pt x="999221" y="1961344"/>
                </a:lnTo>
                <a:lnTo>
                  <a:pt x="774532" y="1493582"/>
                </a:lnTo>
                <a:lnTo>
                  <a:pt x="476354" y="1648254"/>
                </a:lnTo>
                <a:lnTo>
                  <a:pt x="531909" y="1288848"/>
                </a:lnTo>
                <a:lnTo>
                  <a:pt x="0" y="1183905"/>
                </a:lnTo>
                <a:lnTo>
                  <a:pt x="348099" y="851694"/>
                </a:lnTo>
                <a:lnTo>
                  <a:pt x="162036" y="661660"/>
                </a:lnTo>
                <a:lnTo>
                  <a:pt x="491985" y="60811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100000">
                <a:srgbClr val="FED52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0916156C-08EB-6942-ABB4-401EDB4E9F62}"/>
              </a:ext>
            </a:extLst>
          </p:cNvPr>
          <p:cNvSpPr/>
          <p:nvPr/>
        </p:nvSpPr>
        <p:spPr>
          <a:xfrm rot="2066648">
            <a:off x="4697208" y="1529608"/>
            <a:ext cx="2024846" cy="1961344"/>
          </a:xfrm>
          <a:custGeom>
            <a:avLst/>
            <a:gdLst>
              <a:gd name="connsiteX0" fmla="*/ 408073 w 2024846"/>
              <a:gd name="connsiteY0" fmla="*/ 0 h 1961344"/>
              <a:gd name="connsiteX1" fmla="*/ 880124 w 2024846"/>
              <a:gd name="connsiteY1" fmla="*/ 261322 h 1961344"/>
              <a:gd name="connsiteX2" fmla="*/ 984932 w 2024846"/>
              <a:gd name="connsiteY2" fmla="*/ 51912 h 1961344"/>
              <a:gd name="connsiteX3" fmla="*/ 1111143 w 2024846"/>
              <a:gd name="connsiteY3" fmla="*/ 304087 h 1961344"/>
              <a:gd name="connsiteX4" fmla="*/ 1659496 w 2024846"/>
              <a:gd name="connsiteY4" fmla="*/ 45746 h 1961344"/>
              <a:gd name="connsiteX5" fmla="*/ 1558536 w 2024846"/>
              <a:gd name="connsiteY5" fmla="*/ 621203 h 1961344"/>
              <a:gd name="connsiteX6" fmla="*/ 1807828 w 2024846"/>
              <a:gd name="connsiteY6" fmla="*/ 661660 h 1961344"/>
              <a:gd name="connsiteX7" fmla="*/ 1632577 w 2024846"/>
              <a:gd name="connsiteY7" fmla="*/ 840652 h 1961344"/>
              <a:gd name="connsiteX8" fmla="*/ 2024846 w 2024846"/>
              <a:gd name="connsiteY8" fmla="*/ 1257923 h 1961344"/>
              <a:gd name="connsiteX9" fmla="*/ 1444238 w 2024846"/>
              <a:gd name="connsiteY9" fmla="*/ 1329495 h 1961344"/>
              <a:gd name="connsiteX10" fmla="*/ 1493510 w 2024846"/>
              <a:gd name="connsiteY10" fmla="*/ 1648254 h 1961344"/>
              <a:gd name="connsiteX11" fmla="*/ 1237653 w 2024846"/>
              <a:gd name="connsiteY11" fmla="*/ 1515535 h 1961344"/>
              <a:gd name="connsiteX12" fmla="*/ 999221 w 2024846"/>
              <a:gd name="connsiteY12" fmla="*/ 1961344 h 1961344"/>
              <a:gd name="connsiteX13" fmla="*/ 774532 w 2024846"/>
              <a:gd name="connsiteY13" fmla="*/ 1493582 h 1961344"/>
              <a:gd name="connsiteX14" fmla="*/ 476354 w 2024846"/>
              <a:gd name="connsiteY14" fmla="*/ 1648254 h 1961344"/>
              <a:gd name="connsiteX15" fmla="*/ 531909 w 2024846"/>
              <a:gd name="connsiteY15" fmla="*/ 1288848 h 1961344"/>
              <a:gd name="connsiteX16" fmla="*/ 0 w 2024846"/>
              <a:gd name="connsiteY16" fmla="*/ 1183905 h 1961344"/>
              <a:gd name="connsiteX17" fmla="*/ 348099 w 2024846"/>
              <a:gd name="connsiteY17" fmla="*/ 851694 h 1961344"/>
              <a:gd name="connsiteX18" fmla="*/ 162036 w 2024846"/>
              <a:gd name="connsiteY18" fmla="*/ 661660 h 1961344"/>
              <a:gd name="connsiteX19" fmla="*/ 491985 w 2024846"/>
              <a:gd name="connsiteY19" fmla="*/ 608114 h 196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24846" h="1961344">
                <a:moveTo>
                  <a:pt x="408073" y="0"/>
                </a:moveTo>
                <a:lnTo>
                  <a:pt x="880124" y="261322"/>
                </a:lnTo>
                <a:lnTo>
                  <a:pt x="984932" y="51912"/>
                </a:lnTo>
                <a:lnTo>
                  <a:pt x="1111143" y="304087"/>
                </a:lnTo>
                <a:lnTo>
                  <a:pt x="1659496" y="45746"/>
                </a:lnTo>
                <a:lnTo>
                  <a:pt x="1558536" y="621203"/>
                </a:lnTo>
                <a:lnTo>
                  <a:pt x="1807828" y="661660"/>
                </a:lnTo>
                <a:lnTo>
                  <a:pt x="1632577" y="840652"/>
                </a:lnTo>
                <a:lnTo>
                  <a:pt x="2024846" y="1257923"/>
                </a:lnTo>
                <a:lnTo>
                  <a:pt x="1444238" y="1329495"/>
                </a:lnTo>
                <a:lnTo>
                  <a:pt x="1493510" y="1648254"/>
                </a:lnTo>
                <a:lnTo>
                  <a:pt x="1237653" y="1515535"/>
                </a:lnTo>
                <a:lnTo>
                  <a:pt x="999221" y="1961344"/>
                </a:lnTo>
                <a:lnTo>
                  <a:pt x="774532" y="1493582"/>
                </a:lnTo>
                <a:lnTo>
                  <a:pt x="476354" y="1648254"/>
                </a:lnTo>
                <a:lnTo>
                  <a:pt x="531909" y="1288848"/>
                </a:lnTo>
                <a:lnTo>
                  <a:pt x="0" y="1183905"/>
                </a:lnTo>
                <a:lnTo>
                  <a:pt x="348099" y="851694"/>
                </a:lnTo>
                <a:lnTo>
                  <a:pt x="162036" y="661660"/>
                </a:lnTo>
                <a:lnTo>
                  <a:pt x="491985" y="60811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100000">
                <a:srgbClr val="FED52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9" name="Figura a mano libera: forma 28">
            <a:extLst>
              <a:ext uri="{FF2B5EF4-FFF2-40B4-BE49-F238E27FC236}">
                <a16:creationId xmlns:a16="http://schemas.microsoft.com/office/drawing/2014/main" id="{4490F496-24C3-8051-7A05-9D69103CB041}"/>
              </a:ext>
            </a:extLst>
          </p:cNvPr>
          <p:cNvSpPr/>
          <p:nvPr/>
        </p:nvSpPr>
        <p:spPr>
          <a:xfrm rot="2066648">
            <a:off x="6819290" y="299993"/>
            <a:ext cx="2024846" cy="1961344"/>
          </a:xfrm>
          <a:custGeom>
            <a:avLst/>
            <a:gdLst>
              <a:gd name="connsiteX0" fmla="*/ 408073 w 2024846"/>
              <a:gd name="connsiteY0" fmla="*/ 0 h 1961344"/>
              <a:gd name="connsiteX1" fmla="*/ 880124 w 2024846"/>
              <a:gd name="connsiteY1" fmla="*/ 261322 h 1961344"/>
              <a:gd name="connsiteX2" fmla="*/ 984932 w 2024846"/>
              <a:gd name="connsiteY2" fmla="*/ 51912 h 1961344"/>
              <a:gd name="connsiteX3" fmla="*/ 1111143 w 2024846"/>
              <a:gd name="connsiteY3" fmla="*/ 304087 h 1961344"/>
              <a:gd name="connsiteX4" fmla="*/ 1659496 w 2024846"/>
              <a:gd name="connsiteY4" fmla="*/ 45746 h 1961344"/>
              <a:gd name="connsiteX5" fmla="*/ 1558536 w 2024846"/>
              <a:gd name="connsiteY5" fmla="*/ 621203 h 1961344"/>
              <a:gd name="connsiteX6" fmla="*/ 1807828 w 2024846"/>
              <a:gd name="connsiteY6" fmla="*/ 661660 h 1961344"/>
              <a:gd name="connsiteX7" fmla="*/ 1632577 w 2024846"/>
              <a:gd name="connsiteY7" fmla="*/ 840652 h 1961344"/>
              <a:gd name="connsiteX8" fmla="*/ 2024846 w 2024846"/>
              <a:gd name="connsiteY8" fmla="*/ 1257923 h 1961344"/>
              <a:gd name="connsiteX9" fmla="*/ 1444238 w 2024846"/>
              <a:gd name="connsiteY9" fmla="*/ 1329495 h 1961344"/>
              <a:gd name="connsiteX10" fmla="*/ 1493510 w 2024846"/>
              <a:gd name="connsiteY10" fmla="*/ 1648254 h 1961344"/>
              <a:gd name="connsiteX11" fmla="*/ 1237653 w 2024846"/>
              <a:gd name="connsiteY11" fmla="*/ 1515535 h 1961344"/>
              <a:gd name="connsiteX12" fmla="*/ 999221 w 2024846"/>
              <a:gd name="connsiteY12" fmla="*/ 1961344 h 1961344"/>
              <a:gd name="connsiteX13" fmla="*/ 774532 w 2024846"/>
              <a:gd name="connsiteY13" fmla="*/ 1493582 h 1961344"/>
              <a:gd name="connsiteX14" fmla="*/ 476354 w 2024846"/>
              <a:gd name="connsiteY14" fmla="*/ 1648254 h 1961344"/>
              <a:gd name="connsiteX15" fmla="*/ 531909 w 2024846"/>
              <a:gd name="connsiteY15" fmla="*/ 1288848 h 1961344"/>
              <a:gd name="connsiteX16" fmla="*/ 0 w 2024846"/>
              <a:gd name="connsiteY16" fmla="*/ 1183905 h 1961344"/>
              <a:gd name="connsiteX17" fmla="*/ 348099 w 2024846"/>
              <a:gd name="connsiteY17" fmla="*/ 851694 h 1961344"/>
              <a:gd name="connsiteX18" fmla="*/ 162036 w 2024846"/>
              <a:gd name="connsiteY18" fmla="*/ 661660 h 1961344"/>
              <a:gd name="connsiteX19" fmla="*/ 491985 w 2024846"/>
              <a:gd name="connsiteY19" fmla="*/ 608114 h 196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24846" h="1961344">
                <a:moveTo>
                  <a:pt x="408073" y="0"/>
                </a:moveTo>
                <a:lnTo>
                  <a:pt x="880124" y="261322"/>
                </a:lnTo>
                <a:lnTo>
                  <a:pt x="984932" y="51912"/>
                </a:lnTo>
                <a:lnTo>
                  <a:pt x="1111143" y="304087"/>
                </a:lnTo>
                <a:lnTo>
                  <a:pt x="1659496" y="45746"/>
                </a:lnTo>
                <a:lnTo>
                  <a:pt x="1558536" y="621203"/>
                </a:lnTo>
                <a:lnTo>
                  <a:pt x="1807828" y="661660"/>
                </a:lnTo>
                <a:lnTo>
                  <a:pt x="1632577" y="840652"/>
                </a:lnTo>
                <a:lnTo>
                  <a:pt x="2024846" y="1257923"/>
                </a:lnTo>
                <a:lnTo>
                  <a:pt x="1444238" y="1329495"/>
                </a:lnTo>
                <a:lnTo>
                  <a:pt x="1493510" y="1648254"/>
                </a:lnTo>
                <a:lnTo>
                  <a:pt x="1237653" y="1515535"/>
                </a:lnTo>
                <a:lnTo>
                  <a:pt x="999221" y="1961344"/>
                </a:lnTo>
                <a:lnTo>
                  <a:pt x="774532" y="1493582"/>
                </a:lnTo>
                <a:lnTo>
                  <a:pt x="476354" y="1648254"/>
                </a:lnTo>
                <a:lnTo>
                  <a:pt x="531909" y="1288848"/>
                </a:lnTo>
                <a:lnTo>
                  <a:pt x="0" y="1183905"/>
                </a:lnTo>
                <a:lnTo>
                  <a:pt x="348099" y="851694"/>
                </a:lnTo>
                <a:lnTo>
                  <a:pt x="162036" y="661660"/>
                </a:lnTo>
                <a:lnTo>
                  <a:pt x="491985" y="60811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100000">
                <a:srgbClr val="FED52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336C9E84-1A53-BF99-DA94-BC312A59628C}"/>
              </a:ext>
            </a:extLst>
          </p:cNvPr>
          <p:cNvSpPr/>
          <p:nvPr/>
        </p:nvSpPr>
        <p:spPr>
          <a:xfrm rot="2066648">
            <a:off x="6877565" y="4847143"/>
            <a:ext cx="2024846" cy="1961344"/>
          </a:xfrm>
          <a:custGeom>
            <a:avLst/>
            <a:gdLst>
              <a:gd name="connsiteX0" fmla="*/ 408073 w 2024846"/>
              <a:gd name="connsiteY0" fmla="*/ 0 h 1961344"/>
              <a:gd name="connsiteX1" fmla="*/ 880124 w 2024846"/>
              <a:gd name="connsiteY1" fmla="*/ 261322 h 1961344"/>
              <a:gd name="connsiteX2" fmla="*/ 984932 w 2024846"/>
              <a:gd name="connsiteY2" fmla="*/ 51912 h 1961344"/>
              <a:gd name="connsiteX3" fmla="*/ 1111143 w 2024846"/>
              <a:gd name="connsiteY3" fmla="*/ 304087 h 1961344"/>
              <a:gd name="connsiteX4" fmla="*/ 1659496 w 2024846"/>
              <a:gd name="connsiteY4" fmla="*/ 45746 h 1961344"/>
              <a:gd name="connsiteX5" fmla="*/ 1558536 w 2024846"/>
              <a:gd name="connsiteY5" fmla="*/ 621203 h 1961344"/>
              <a:gd name="connsiteX6" fmla="*/ 1807828 w 2024846"/>
              <a:gd name="connsiteY6" fmla="*/ 661660 h 1961344"/>
              <a:gd name="connsiteX7" fmla="*/ 1632577 w 2024846"/>
              <a:gd name="connsiteY7" fmla="*/ 840652 h 1961344"/>
              <a:gd name="connsiteX8" fmla="*/ 2024846 w 2024846"/>
              <a:gd name="connsiteY8" fmla="*/ 1257923 h 1961344"/>
              <a:gd name="connsiteX9" fmla="*/ 1444238 w 2024846"/>
              <a:gd name="connsiteY9" fmla="*/ 1329495 h 1961344"/>
              <a:gd name="connsiteX10" fmla="*/ 1493510 w 2024846"/>
              <a:gd name="connsiteY10" fmla="*/ 1648254 h 1961344"/>
              <a:gd name="connsiteX11" fmla="*/ 1237653 w 2024846"/>
              <a:gd name="connsiteY11" fmla="*/ 1515535 h 1961344"/>
              <a:gd name="connsiteX12" fmla="*/ 999221 w 2024846"/>
              <a:gd name="connsiteY12" fmla="*/ 1961344 h 1961344"/>
              <a:gd name="connsiteX13" fmla="*/ 774532 w 2024846"/>
              <a:gd name="connsiteY13" fmla="*/ 1493582 h 1961344"/>
              <a:gd name="connsiteX14" fmla="*/ 476354 w 2024846"/>
              <a:gd name="connsiteY14" fmla="*/ 1648254 h 1961344"/>
              <a:gd name="connsiteX15" fmla="*/ 531909 w 2024846"/>
              <a:gd name="connsiteY15" fmla="*/ 1288848 h 1961344"/>
              <a:gd name="connsiteX16" fmla="*/ 0 w 2024846"/>
              <a:gd name="connsiteY16" fmla="*/ 1183905 h 1961344"/>
              <a:gd name="connsiteX17" fmla="*/ 348099 w 2024846"/>
              <a:gd name="connsiteY17" fmla="*/ 851694 h 1961344"/>
              <a:gd name="connsiteX18" fmla="*/ 162036 w 2024846"/>
              <a:gd name="connsiteY18" fmla="*/ 661660 h 1961344"/>
              <a:gd name="connsiteX19" fmla="*/ 491985 w 2024846"/>
              <a:gd name="connsiteY19" fmla="*/ 608114 h 196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24846" h="1961344">
                <a:moveTo>
                  <a:pt x="408073" y="0"/>
                </a:moveTo>
                <a:lnTo>
                  <a:pt x="880124" y="261322"/>
                </a:lnTo>
                <a:lnTo>
                  <a:pt x="984932" y="51912"/>
                </a:lnTo>
                <a:lnTo>
                  <a:pt x="1111143" y="304087"/>
                </a:lnTo>
                <a:lnTo>
                  <a:pt x="1659496" y="45746"/>
                </a:lnTo>
                <a:lnTo>
                  <a:pt x="1558536" y="621203"/>
                </a:lnTo>
                <a:lnTo>
                  <a:pt x="1807828" y="661660"/>
                </a:lnTo>
                <a:lnTo>
                  <a:pt x="1632577" y="840652"/>
                </a:lnTo>
                <a:lnTo>
                  <a:pt x="2024846" y="1257923"/>
                </a:lnTo>
                <a:lnTo>
                  <a:pt x="1444238" y="1329495"/>
                </a:lnTo>
                <a:lnTo>
                  <a:pt x="1493510" y="1648254"/>
                </a:lnTo>
                <a:lnTo>
                  <a:pt x="1237653" y="1515535"/>
                </a:lnTo>
                <a:lnTo>
                  <a:pt x="999221" y="1961344"/>
                </a:lnTo>
                <a:lnTo>
                  <a:pt x="774532" y="1493582"/>
                </a:lnTo>
                <a:lnTo>
                  <a:pt x="476354" y="1648254"/>
                </a:lnTo>
                <a:lnTo>
                  <a:pt x="531909" y="1288848"/>
                </a:lnTo>
                <a:lnTo>
                  <a:pt x="0" y="1183905"/>
                </a:lnTo>
                <a:lnTo>
                  <a:pt x="348099" y="851694"/>
                </a:lnTo>
                <a:lnTo>
                  <a:pt x="162036" y="661660"/>
                </a:lnTo>
                <a:lnTo>
                  <a:pt x="491985" y="60811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100000">
                <a:srgbClr val="FED52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id="{D11AAFD8-24A5-2DD9-2E87-355E87C8E140}"/>
              </a:ext>
            </a:extLst>
          </p:cNvPr>
          <p:cNvSpPr/>
          <p:nvPr/>
        </p:nvSpPr>
        <p:spPr>
          <a:xfrm rot="2066648">
            <a:off x="6663714" y="2821836"/>
            <a:ext cx="2024846" cy="1961344"/>
          </a:xfrm>
          <a:custGeom>
            <a:avLst/>
            <a:gdLst>
              <a:gd name="connsiteX0" fmla="*/ 408073 w 2024846"/>
              <a:gd name="connsiteY0" fmla="*/ 0 h 1961344"/>
              <a:gd name="connsiteX1" fmla="*/ 880124 w 2024846"/>
              <a:gd name="connsiteY1" fmla="*/ 261322 h 1961344"/>
              <a:gd name="connsiteX2" fmla="*/ 984932 w 2024846"/>
              <a:gd name="connsiteY2" fmla="*/ 51912 h 1961344"/>
              <a:gd name="connsiteX3" fmla="*/ 1111143 w 2024846"/>
              <a:gd name="connsiteY3" fmla="*/ 304087 h 1961344"/>
              <a:gd name="connsiteX4" fmla="*/ 1659496 w 2024846"/>
              <a:gd name="connsiteY4" fmla="*/ 45746 h 1961344"/>
              <a:gd name="connsiteX5" fmla="*/ 1558536 w 2024846"/>
              <a:gd name="connsiteY5" fmla="*/ 621203 h 1961344"/>
              <a:gd name="connsiteX6" fmla="*/ 1807828 w 2024846"/>
              <a:gd name="connsiteY6" fmla="*/ 661660 h 1961344"/>
              <a:gd name="connsiteX7" fmla="*/ 1632577 w 2024846"/>
              <a:gd name="connsiteY7" fmla="*/ 840652 h 1961344"/>
              <a:gd name="connsiteX8" fmla="*/ 2024846 w 2024846"/>
              <a:gd name="connsiteY8" fmla="*/ 1257923 h 1961344"/>
              <a:gd name="connsiteX9" fmla="*/ 1444238 w 2024846"/>
              <a:gd name="connsiteY9" fmla="*/ 1329495 h 1961344"/>
              <a:gd name="connsiteX10" fmla="*/ 1493510 w 2024846"/>
              <a:gd name="connsiteY10" fmla="*/ 1648254 h 1961344"/>
              <a:gd name="connsiteX11" fmla="*/ 1237653 w 2024846"/>
              <a:gd name="connsiteY11" fmla="*/ 1515535 h 1961344"/>
              <a:gd name="connsiteX12" fmla="*/ 999221 w 2024846"/>
              <a:gd name="connsiteY12" fmla="*/ 1961344 h 1961344"/>
              <a:gd name="connsiteX13" fmla="*/ 774532 w 2024846"/>
              <a:gd name="connsiteY13" fmla="*/ 1493582 h 1961344"/>
              <a:gd name="connsiteX14" fmla="*/ 476354 w 2024846"/>
              <a:gd name="connsiteY14" fmla="*/ 1648254 h 1961344"/>
              <a:gd name="connsiteX15" fmla="*/ 531909 w 2024846"/>
              <a:gd name="connsiteY15" fmla="*/ 1288848 h 1961344"/>
              <a:gd name="connsiteX16" fmla="*/ 0 w 2024846"/>
              <a:gd name="connsiteY16" fmla="*/ 1183905 h 1961344"/>
              <a:gd name="connsiteX17" fmla="*/ 348099 w 2024846"/>
              <a:gd name="connsiteY17" fmla="*/ 851694 h 1961344"/>
              <a:gd name="connsiteX18" fmla="*/ 162036 w 2024846"/>
              <a:gd name="connsiteY18" fmla="*/ 661660 h 1961344"/>
              <a:gd name="connsiteX19" fmla="*/ 491985 w 2024846"/>
              <a:gd name="connsiteY19" fmla="*/ 608114 h 196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24846" h="1961344">
                <a:moveTo>
                  <a:pt x="408073" y="0"/>
                </a:moveTo>
                <a:lnTo>
                  <a:pt x="880124" y="261322"/>
                </a:lnTo>
                <a:lnTo>
                  <a:pt x="984932" y="51912"/>
                </a:lnTo>
                <a:lnTo>
                  <a:pt x="1111143" y="304087"/>
                </a:lnTo>
                <a:lnTo>
                  <a:pt x="1659496" y="45746"/>
                </a:lnTo>
                <a:lnTo>
                  <a:pt x="1558536" y="621203"/>
                </a:lnTo>
                <a:lnTo>
                  <a:pt x="1807828" y="661660"/>
                </a:lnTo>
                <a:lnTo>
                  <a:pt x="1632577" y="840652"/>
                </a:lnTo>
                <a:lnTo>
                  <a:pt x="2024846" y="1257923"/>
                </a:lnTo>
                <a:lnTo>
                  <a:pt x="1444238" y="1329495"/>
                </a:lnTo>
                <a:lnTo>
                  <a:pt x="1493510" y="1648254"/>
                </a:lnTo>
                <a:lnTo>
                  <a:pt x="1237653" y="1515535"/>
                </a:lnTo>
                <a:lnTo>
                  <a:pt x="999221" y="1961344"/>
                </a:lnTo>
                <a:lnTo>
                  <a:pt x="774532" y="1493582"/>
                </a:lnTo>
                <a:lnTo>
                  <a:pt x="476354" y="1648254"/>
                </a:lnTo>
                <a:lnTo>
                  <a:pt x="531909" y="1288848"/>
                </a:lnTo>
                <a:lnTo>
                  <a:pt x="0" y="1183905"/>
                </a:lnTo>
                <a:lnTo>
                  <a:pt x="348099" y="851694"/>
                </a:lnTo>
                <a:lnTo>
                  <a:pt x="162036" y="661660"/>
                </a:lnTo>
                <a:lnTo>
                  <a:pt x="491985" y="60811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100000">
                <a:srgbClr val="FED52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id="{5F4E2D66-7332-D73F-5810-3FBBFC535758}"/>
              </a:ext>
            </a:extLst>
          </p:cNvPr>
          <p:cNvSpPr/>
          <p:nvPr/>
        </p:nvSpPr>
        <p:spPr>
          <a:xfrm rot="2066648">
            <a:off x="4649352" y="3817572"/>
            <a:ext cx="2024846" cy="1961344"/>
          </a:xfrm>
          <a:custGeom>
            <a:avLst/>
            <a:gdLst>
              <a:gd name="connsiteX0" fmla="*/ 408073 w 2024846"/>
              <a:gd name="connsiteY0" fmla="*/ 0 h 1961344"/>
              <a:gd name="connsiteX1" fmla="*/ 880124 w 2024846"/>
              <a:gd name="connsiteY1" fmla="*/ 261322 h 1961344"/>
              <a:gd name="connsiteX2" fmla="*/ 984932 w 2024846"/>
              <a:gd name="connsiteY2" fmla="*/ 51912 h 1961344"/>
              <a:gd name="connsiteX3" fmla="*/ 1111143 w 2024846"/>
              <a:gd name="connsiteY3" fmla="*/ 304087 h 1961344"/>
              <a:gd name="connsiteX4" fmla="*/ 1659496 w 2024846"/>
              <a:gd name="connsiteY4" fmla="*/ 45746 h 1961344"/>
              <a:gd name="connsiteX5" fmla="*/ 1558536 w 2024846"/>
              <a:gd name="connsiteY5" fmla="*/ 621203 h 1961344"/>
              <a:gd name="connsiteX6" fmla="*/ 1807828 w 2024846"/>
              <a:gd name="connsiteY6" fmla="*/ 661660 h 1961344"/>
              <a:gd name="connsiteX7" fmla="*/ 1632577 w 2024846"/>
              <a:gd name="connsiteY7" fmla="*/ 840652 h 1961344"/>
              <a:gd name="connsiteX8" fmla="*/ 2024846 w 2024846"/>
              <a:gd name="connsiteY8" fmla="*/ 1257923 h 1961344"/>
              <a:gd name="connsiteX9" fmla="*/ 1444238 w 2024846"/>
              <a:gd name="connsiteY9" fmla="*/ 1329495 h 1961344"/>
              <a:gd name="connsiteX10" fmla="*/ 1493510 w 2024846"/>
              <a:gd name="connsiteY10" fmla="*/ 1648254 h 1961344"/>
              <a:gd name="connsiteX11" fmla="*/ 1237653 w 2024846"/>
              <a:gd name="connsiteY11" fmla="*/ 1515535 h 1961344"/>
              <a:gd name="connsiteX12" fmla="*/ 999221 w 2024846"/>
              <a:gd name="connsiteY12" fmla="*/ 1961344 h 1961344"/>
              <a:gd name="connsiteX13" fmla="*/ 774532 w 2024846"/>
              <a:gd name="connsiteY13" fmla="*/ 1493582 h 1961344"/>
              <a:gd name="connsiteX14" fmla="*/ 476354 w 2024846"/>
              <a:gd name="connsiteY14" fmla="*/ 1648254 h 1961344"/>
              <a:gd name="connsiteX15" fmla="*/ 531909 w 2024846"/>
              <a:gd name="connsiteY15" fmla="*/ 1288848 h 1961344"/>
              <a:gd name="connsiteX16" fmla="*/ 0 w 2024846"/>
              <a:gd name="connsiteY16" fmla="*/ 1183905 h 1961344"/>
              <a:gd name="connsiteX17" fmla="*/ 348099 w 2024846"/>
              <a:gd name="connsiteY17" fmla="*/ 851694 h 1961344"/>
              <a:gd name="connsiteX18" fmla="*/ 162036 w 2024846"/>
              <a:gd name="connsiteY18" fmla="*/ 661660 h 1961344"/>
              <a:gd name="connsiteX19" fmla="*/ 491985 w 2024846"/>
              <a:gd name="connsiteY19" fmla="*/ 608114 h 196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24846" h="1961344">
                <a:moveTo>
                  <a:pt x="408073" y="0"/>
                </a:moveTo>
                <a:lnTo>
                  <a:pt x="880124" y="261322"/>
                </a:lnTo>
                <a:lnTo>
                  <a:pt x="984932" y="51912"/>
                </a:lnTo>
                <a:lnTo>
                  <a:pt x="1111143" y="304087"/>
                </a:lnTo>
                <a:lnTo>
                  <a:pt x="1659496" y="45746"/>
                </a:lnTo>
                <a:lnTo>
                  <a:pt x="1558536" y="621203"/>
                </a:lnTo>
                <a:lnTo>
                  <a:pt x="1807828" y="661660"/>
                </a:lnTo>
                <a:lnTo>
                  <a:pt x="1632577" y="840652"/>
                </a:lnTo>
                <a:lnTo>
                  <a:pt x="2024846" y="1257923"/>
                </a:lnTo>
                <a:lnTo>
                  <a:pt x="1444238" y="1329495"/>
                </a:lnTo>
                <a:lnTo>
                  <a:pt x="1493510" y="1648254"/>
                </a:lnTo>
                <a:lnTo>
                  <a:pt x="1237653" y="1515535"/>
                </a:lnTo>
                <a:lnTo>
                  <a:pt x="999221" y="1961344"/>
                </a:lnTo>
                <a:lnTo>
                  <a:pt x="774532" y="1493582"/>
                </a:lnTo>
                <a:lnTo>
                  <a:pt x="476354" y="1648254"/>
                </a:lnTo>
                <a:lnTo>
                  <a:pt x="531909" y="1288848"/>
                </a:lnTo>
                <a:lnTo>
                  <a:pt x="0" y="1183905"/>
                </a:lnTo>
                <a:lnTo>
                  <a:pt x="348099" y="851694"/>
                </a:lnTo>
                <a:lnTo>
                  <a:pt x="162036" y="661660"/>
                </a:lnTo>
                <a:lnTo>
                  <a:pt x="491985" y="60811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100000">
                <a:srgbClr val="FED52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7E0ADFE5-714E-487D-79A0-461D18A765E0}"/>
              </a:ext>
            </a:extLst>
          </p:cNvPr>
          <p:cNvSpPr/>
          <p:nvPr/>
        </p:nvSpPr>
        <p:spPr>
          <a:xfrm rot="2066648">
            <a:off x="2579551" y="2859243"/>
            <a:ext cx="2024846" cy="1961344"/>
          </a:xfrm>
          <a:custGeom>
            <a:avLst/>
            <a:gdLst>
              <a:gd name="connsiteX0" fmla="*/ 408073 w 2024846"/>
              <a:gd name="connsiteY0" fmla="*/ 0 h 1961344"/>
              <a:gd name="connsiteX1" fmla="*/ 880124 w 2024846"/>
              <a:gd name="connsiteY1" fmla="*/ 261322 h 1961344"/>
              <a:gd name="connsiteX2" fmla="*/ 984932 w 2024846"/>
              <a:gd name="connsiteY2" fmla="*/ 51912 h 1961344"/>
              <a:gd name="connsiteX3" fmla="*/ 1111143 w 2024846"/>
              <a:gd name="connsiteY3" fmla="*/ 304087 h 1961344"/>
              <a:gd name="connsiteX4" fmla="*/ 1659496 w 2024846"/>
              <a:gd name="connsiteY4" fmla="*/ 45746 h 1961344"/>
              <a:gd name="connsiteX5" fmla="*/ 1558536 w 2024846"/>
              <a:gd name="connsiteY5" fmla="*/ 621203 h 1961344"/>
              <a:gd name="connsiteX6" fmla="*/ 1807828 w 2024846"/>
              <a:gd name="connsiteY6" fmla="*/ 661660 h 1961344"/>
              <a:gd name="connsiteX7" fmla="*/ 1632577 w 2024846"/>
              <a:gd name="connsiteY7" fmla="*/ 840652 h 1961344"/>
              <a:gd name="connsiteX8" fmla="*/ 2024846 w 2024846"/>
              <a:gd name="connsiteY8" fmla="*/ 1257923 h 1961344"/>
              <a:gd name="connsiteX9" fmla="*/ 1444238 w 2024846"/>
              <a:gd name="connsiteY9" fmla="*/ 1329495 h 1961344"/>
              <a:gd name="connsiteX10" fmla="*/ 1493510 w 2024846"/>
              <a:gd name="connsiteY10" fmla="*/ 1648254 h 1961344"/>
              <a:gd name="connsiteX11" fmla="*/ 1237653 w 2024846"/>
              <a:gd name="connsiteY11" fmla="*/ 1515535 h 1961344"/>
              <a:gd name="connsiteX12" fmla="*/ 999221 w 2024846"/>
              <a:gd name="connsiteY12" fmla="*/ 1961344 h 1961344"/>
              <a:gd name="connsiteX13" fmla="*/ 774532 w 2024846"/>
              <a:gd name="connsiteY13" fmla="*/ 1493582 h 1961344"/>
              <a:gd name="connsiteX14" fmla="*/ 476354 w 2024846"/>
              <a:gd name="connsiteY14" fmla="*/ 1648254 h 1961344"/>
              <a:gd name="connsiteX15" fmla="*/ 531909 w 2024846"/>
              <a:gd name="connsiteY15" fmla="*/ 1288848 h 1961344"/>
              <a:gd name="connsiteX16" fmla="*/ 0 w 2024846"/>
              <a:gd name="connsiteY16" fmla="*/ 1183905 h 1961344"/>
              <a:gd name="connsiteX17" fmla="*/ 348099 w 2024846"/>
              <a:gd name="connsiteY17" fmla="*/ 851694 h 1961344"/>
              <a:gd name="connsiteX18" fmla="*/ 162036 w 2024846"/>
              <a:gd name="connsiteY18" fmla="*/ 661660 h 1961344"/>
              <a:gd name="connsiteX19" fmla="*/ 491985 w 2024846"/>
              <a:gd name="connsiteY19" fmla="*/ 608114 h 196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24846" h="1961344">
                <a:moveTo>
                  <a:pt x="408073" y="0"/>
                </a:moveTo>
                <a:lnTo>
                  <a:pt x="880124" y="261322"/>
                </a:lnTo>
                <a:lnTo>
                  <a:pt x="984932" y="51912"/>
                </a:lnTo>
                <a:lnTo>
                  <a:pt x="1111143" y="304087"/>
                </a:lnTo>
                <a:lnTo>
                  <a:pt x="1659496" y="45746"/>
                </a:lnTo>
                <a:lnTo>
                  <a:pt x="1558536" y="621203"/>
                </a:lnTo>
                <a:lnTo>
                  <a:pt x="1807828" y="661660"/>
                </a:lnTo>
                <a:lnTo>
                  <a:pt x="1632577" y="840652"/>
                </a:lnTo>
                <a:lnTo>
                  <a:pt x="2024846" y="1257923"/>
                </a:lnTo>
                <a:lnTo>
                  <a:pt x="1444238" y="1329495"/>
                </a:lnTo>
                <a:lnTo>
                  <a:pt x="1493510" y="1648254"/>
                </a:lnTo>
                <a:lnTo>
                  <a:pt x="1237653" y="1515535"/>
                </a:lnTo>
                <a:lnTo>
                  <a:pt x="999221" y="1961344"/>
                </a:lnTo>
                <a:lnTo>
                  <a:pt x="774532" y="1493582"/>
                </a:lnTo>
                <a:lnTo>
                  <a:pt x="476354" y="1648254"/>
                </a:lnTo>
                <a:lnTo>
                  <a:pt x="531909" y="1288848"/>
                </a:lnTo>
                <a:lnTo>
                  <a:pt x="0" y="1183905"/>
                </a:lnTo>
                <a:lnTo>
                  <a:pt x="348099" y="851694"/>
                </a:lnTo>
                <a:lnTo>
                  <a:pt x="162036" y="661660"/>
                </a:lnTo>
                <a:lnTo>
                  <a:pt x="491985" y="60811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100000">
                <a:srgbClr val="FED52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5" name="Figura a mano libera: forma 34">
            <a:extLst>
              <a:ext uri="{FF2B5EF4-FFF2-40B4-BE49-F238E27FC236}">
                <a16:creationId xmlns:a16="http://schemas.microsoft.com/office/drawing/2014/main" id="{2703E837-39F3-B023-26F2-D685B4BE79DD}"/>
              </a:ext>
            </a:extLst>
          </p:cNvPr>
          <p:cNvSpPr/>
          <p:nvPr/>
        </p:nvSpPr>
        <p:spPr>
          <a:xfrm rot="2066648">
            <a:off x="2569136" y="4795921"/>
            <a:ext cx="2024846" cy="1961344"/>
          </a:xfrm>
          <a:custGeom>
            <a:avLst/>
            <a:gdLst>
              <a:gd name="connsiteX0" fmla="*/ 408073 w 2024846"/>
              <a:gd name="connsiteY0" fmla="*/ 0 h 1961344"/>
              <a:gd name="connsiteX1" fmla="*/ 880124 w 2024846"/>
              <a:gd name="connsiteY1" fmla="*/ 261322 h 1961344"/>
              <a:gd name="connsiteX2" fmla="*/ 984932 w 2024846"/>
              <a:gd name="connsiteY2" fmla="*/ 51912 h 1961344"/>
              <a:gd name="connsiteX3" fmla="*/ 1111143 w 2024846"/>
              <a:gd name="connsiteY3" fmla="*/ 304087 h 1961344"/>
              <a:gd name="connsiteX4" fmla="*/ 1659496 w 2024846"/>
              <a:gd name="connsiteY4" fmla="*/ 45746 h 1961344"/>
              <a:gd name="connsiteX5" fmla="*/ 1558536 w 2024846"/>
              <a:gd name="connsiteY5" fmla="*/ 621203 h 1961344"/>
              <a:gd name="connsiteX6" fmla="*/ 1807828 w 2024846"/>
              <a:gd name="connsiteY6" fmla="*/ 661660 h 1961344"/>
              <a:gd name="connsiteX7" fmla="*/ 1632577 w 2024846"/>
              <a:gd name="connsiteY7" fmla="*/ 840652 h 1961344"/>
              <a:gd name="connsiteX8" fmla="*/ 2024846 w 2024846"/>
              <a:gd name="connsiteY8" fmla="*/ 1257923 h 1961344"/>
              <a:gd name="connsiteX9" fmla="*/ 1444238 w 2024846"/>
              <a:gd name="connsiteY9" fmla="*/ 1329495 h 1961344"/>
              <a:gd name="connsiteX10" fmla="*/ 1493510 w 2024846"/>
              <a:gd name="connsiteY10" fmla="*/ 1648254 h 1961344"/>
              <a:gd name="connsiteX11" fmla="*/ 1237653 w 2024846"/>
              <a:gd name="connsiteY11" fmla="*/ 1515535 h 1961344"/>
              <a:gd name="connsiteX12" fmla="*/ 999221 w 2024846"/>
              <a:gd name="connsiteY12" fmla="*/ 1961344 h 1961344"/>
              <a:gd name="connsiteX13" fmla="*/ 774532 w 2024846"/>
              <a:gd name="connsiteY13" fmla="*/ 1493582 h 1961344"/>
              <a:gd name="connsiteX14" fmla="*/ 476354 w 2024846"/>
              <a:gd name="connsiteY14" fmla="*/ 1648254 h 1961344"/>
              <a:gd name="connsiteX15" fmla="*/ 531909 w 2024846"/>
              <a:gd name="connsiteY15" fmla="*/ 1288848 h 1961344"/>
              <a:gd name="connsiteX16" fmla="*/ 0 w 2024846"/>
              <a:gd name="connsiteY16" fmla="*/ 1183905 h 1961344"/>
              <a:gd name="connsiteX17" fmla="*/ 348099 w 2024846"/>
              <a:gd name="connsiteY17" fmla="*/ 851694 h 1961344"/>
              <a:gd name="connsiteX18" fmla="*/ 162036 w 2024846"/>
              <a:gd name="connsiteY18" fmla="*/ 661660 h 1961344"/>
              <a:gd name="connsiteX19" fmla="*/ 491985 w 2024846"/>
              <a:gd name="connsiteY19" fmla="*/ 608114 h 196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24846" h="1961344">
                <a:moveTo>
                  <a:pt x="408073" y="0"/>
                </a:moveTo>
                <a:lnTo>
                  <a:pt x="880124" y="261322"/>
                </a:lnTo>
                <a:lnTo>
                  <a:pt x="984932" y="51912"/>
                </a:lnTo>
                <a:lnTo>
                  <a:pt x="1111143" y="304087"/>
                </a:lnTo>
                <a:lnTo>
                  <a:pt x="1659496" y="45746"/>
                </a:lnTo>
                <a:lnTo>
                  <a:pt x="1558536" y="621203"/>
                </a:lnTo>
                <a:lnTo>
                  <a:pt x="1807828" y="661660"/>
                </a:lnTo>
                <a:lnTo>
                  <a:pt x="1632577" y="840652"/>
                </a:lnTo>
                <a:lnTo>
                  <a:pt x="2024846" y="1257923"/>
                </a:lnTo>
                <a:lnTo>
                  <a:pt x="1444238" y="1329495"/>
                </a:lnTo>
                <a:lnTo>
                  <a:pt x="1493510" y="1648254"/>
                </a:lnTo>
                <a:lnTo>
                  <a:pt x="1237653" y="1515535"/>
                </a:lnTo>
                <a:lnTo>
                  <a:pt x="999221" y="1961344"/>
                </a:lnTo>
                <a:lnTo>
                  <a:pt x="774532" y="1493582"/>
                </a:lnTo>
                <a:lnTo>
                  <a:pt x="476354" y="1648254"/>
                </a:lnTo>
                <a:lnTo>
                  <a:pt x="531909" y="1288848"/>
                </a:lnTo>
                <a:lnTo>
                  <a:pt x="0" y="1183905"/>
                </a:lnTo>
                <a:lnTo>
                  <a:pt x="348099" y="851694"/>
                </a:lnTo>
                <a:lnTo>
                  <a:pt x="162036" y="661660"/>
                </a:lnTo>
                <a:lnTo>
                  <a:pt x="491985" y="60811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100000">
                <a:srgbClr val="FED52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9" name="Figura a mano libera: forma 38">
            <a:extLst>
              <a:ext uri="{FF2B5EF4-FFF2-40B4-BE49-F238E27FC236}">
                <a16:creationId xmlns:a16="http://schemas.microsoft.com/office/drawing/2014/main" id="{A4B71A5A-C972-70BB-18E9-A670FAB424CC}"/>
              </a:ext>
            </a:extLst>
          </p:cNvPr>
          <p:cNvSpPr/>
          <p:nvPr/>
        </p:nvSpPr>
        <p:spPr>
          <a:xfrm rot="2066648">
            <a:off x="8867356" y="1584207"/>
            <a:ext cx="2024846" cy="1961344"/>
          </a:xfrm>
          <a:custGeom>
            <a:avLst/>
            <a:gdLst>
              <a:gd name="connsiteX0" fmla="*/ 408073 w 2024846"/>
              <a:gd name="connsiteY0" fmla="*/ 0 h 1961344"/>
              <a:gd name="connsiteX1" fmla="*/ 880124 w 2024846"/>
              <a:gd name="connsiteY1" fmla="*/ 261322 h 1961344"/>
              <a:gd name="connsiteX2" fmla="*/ 984932 w 2024846"/>
              <a:gd name="connsiteY2" fmla="*/ 51912 h 1961344"/>
              <a:gd name="connsiteX3" fmla="*/ 1111143 w 2024846"/>
              <a:gd name="connsiteY3" fmla="*/ 304087 h 1961344"/>
              <a:gd name="connsiteX4" fmla="*/ 1659496 w 2024846"/>
              <a:gd name="connsiteY4" fmla="*/ 45746 h 1961344"/>
              <a:gd name="connsiteX5" fmla="*/ 1558536 w 2024846"/>
              <a:gd name="connsiteY5" fmla="*/ 621203 h 1961344"/>
              <a:gd name="connsiteX6" fmla="*/ 1807828 w 2024846"/>
              <a:gd name="connsiteY6" fmla="*/ 661660 h 1961344"/>
              <a:gd name="connsiteX7" fmla="*/ 1632577 w 2024846"/>
              <a:gd name="connsiteY7" fmla="*/ 840652 h 1961344"/>
              <a:gd name="connsiteX8" fmla="*/ 2024846 w 2024846"/>
              <a:gd name="connsiteY8" fmla="*/ 1257923 h 1961344"/>
              <a:gd name="connsiteX9" fmla="*/ 1444238 w 2024846"/>
              <a:gd name="connsiteY9" fmla="*/ 1329495 h 1961344"/>
              <a:gd name="connsiteX10" fmla="*/ 1493510 w 2024846"/>
              <a:gd name="connsiteY10" fmla="*/ 1648254 h 1961344"/>
              <a:gd name="connsiteX11" fmla="*/ 1237653 w 2024846"/>
              <a:gd name="connsiteY11" fmla="*/ 1515535 h 1961344"/>
              <a:gd name="connsiteX12" fmla="*/ 999221 w 2024846"/>
              <a:gd name="connsiteY12" fmla="*/ 1961344 h 1961344"/>
              <a:gd name="connsiteX13" fmla="*/ 774532 w 2024846"/>
              <a:gd name="connsiteY13" fmla="*/ 1493582 h 1961344"/>
              <a:gd name="connsiteX14" fmla="*/ 476354 w 2024846"/>
              <a:gd name="connsiteY14" fmla="*/ 1648254 h 1961344"/>
              <a:gd name="connsiteX15" fmla="*/ 531909 w 2024846"/>
              <a:gd name="connsiteY15" fmla="*/ 1288848 h 1961344"/>
              <a:gd name="connsiteX16" fmla="*/ 0 w 2024846"/>
              <a:gd name="connsiteY16" fmla="*/ 1183905 h 1961344"/>
              <a:gd name="connsiteX17" fmla="*/ 348099 w 2024846"/>
              <a:gd name="connsiteY17" fmla="*/ 851694 h 1961344"/>
              <a:gd name="connsiteX18" fmla="*/ 162036 w 2024846"/>
              <a:gd name="connsiteY18" fmla="*/ 661660 h 1961344"/>
              <a:gd name="connsiteX19" fmla="*/ 491985 w 2024846"/>
              <a:gd name="connsiteY19" fmla="*/ 608114 h 196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24846" h="1961344">
                <a:moveTo>
                  <a:pt x="408073" y="0"/>
                </a:moveTo>
                <a:lnTo>
                  <a:pt x="880124" y="261322"/>
                </a:lnTo>
                <a:lnTo>
                  <a:pt x="984932" y="51912"/>
                </a:lnTo>
                <a:lnTo>
                  <a:pt x="1111143" y="304087"/>
                </a:lnTo>
                <a:lnTo>
                  <a:pt x="1659496" y="45746"/>
                </a:lnTo>
                <a:lnTo>
                  <a:pt x="1558536" y="621203"/>
                </a:lnTo>
                <a:lnTo>
                  <a:pt x="1807828" y="661660"/>
                </a:lnTo>
                <a:lnTo>
                  <a:pt x="1632577" y="840652"/>
                </a:lnTo>
                <a:lnTo>
                  <a:pt x="2024846" y="1257923"/>
                </a:lnTo>
                <a:lnTo>
                  <a:pt x="1444238" y="1329495"/>
                </a:lnTo>
                <a:lnTo>
                  <a:pt x="1493510" y="1648254"/>
                </a:lnTo>
                <a:lnTo>
                  <a:pt x="1237653" y="1515535"/>
                </a:lnTo>
                <a:lnTo>
                  <a:pt x="999221" y="1961344"/>
                </a:lnTo>
                <a:lnTo>
                  <a:pt x="774532" y="1493582"/>
                </a:lnTo>
                <a:lnTo>
                  <a:pt x="476354" y="1648254"/>
                </a:lnTo>
                <a:lnTo>
                  <a:pt x="531909" y="1288848"/>
                </a:lnTo>
                <a:lnTo>
                  <a:pt x="0" y="1183905"/>
                </a:lnTo>
                <a:lnTo>
                  <a:pt x="348099" y="851694"/>
                </a:lnTo>
                <a:lnTo>
                  <a:pt x="162036" y="661660"/>
                </a:lnTo>
                <a:lnTo>
                  <a:pt x="491985" y="60811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100000">
                <a:srgbClr val="FED52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3D6F1A13-63FB-AD97-85BB-DF0316ECF44C}"/>
              </a:ext>
            </a:extLst>
          </p:cNvPr>
          <p:cNvSpPr/>
          <p:nvPr/>
        </p:nvSpPr>
        <p:spPr>
          <a:xfrm rot="2066648">
            <a:off x="196465" y="2810808"/>
            <a:ext cx="2024846" cy="1961344"/>
          </a:xfrm>
          <a:custGeom>
            <a:avLst/>
            <a:gdLst>
              <a:gd name="connsiteX0" fmla="*/ 408073 w 2024846"/>
              <a:gd name="connsiteY0" fmla="*/ 0 h 1961344"/>
              <a:gd name="connsiteX1" fmla="*/ 880124 w 2024846"/>
              <a:gd name="connsiteY1" fmla="*/ 261322 h 1961344"/>
              <a:gd name="connsiteX2" fmla="*/ 984932 w 2024846"/>
              <a:gd name="connsiteY2" fmla="*/ 51912 h 1961344"/>
              <a:gd name="connsiteX3" fmla="*/ 1111143 w 2024846"/>
              <a:gd name="connsiteY3" fmla="*/ 304087 h 1961344"/>
              <a:gd name="connsiteX4" fmla="*/ 1659496 w 2024846"/>
              <a:gd name="connsiteY4" fmla="*/ 45746 h 1961344"/>
              <a:gd name="connsiteX5" fmla="*/ 1558536 w 2024846"/>
              <a:gd name="connsiteY5" fmla="*/ 621203 h 1961344"/>
              <a:gd name="connsiteX6" fmla="*/ 1807828 w 2024846"/>
              <a:gd name="connsiteY6" fmla="*/ 661660 h 1961344"/>
              <a:gd name="connsiteX7" fmla="*/ 1632577 w 2024846"/>
              <a:gd name="connsiteY7" fmla="*/ 840652 h 1961344"/>
              <a:gd name="connsiteX8" fmla="*/ 2024846 w 2024846"/>
              <a:gd name="connsiteY8" fmla="*/ 1257923 h 1961344"/>
              <a:gd name="connsiteX9" fmla="*/ 1444238 w 2024846"/>
              <a:gd name="connsiteY9" fmla="*/ 1329495 h 1961344"/>
              <a:gd name="connsiteX10" fmla="*/ 1493510 w 2024846"/>
              <a:gd name="connsiteY10" fmla="*/ 1648254 h 1961344"/>
              <a:gd name="connsiteX11" fmla="*/ 1237653 w 2024846"/>
              <a:gd name="connsiteY11" fmla="*/ 1515535 h 1961344"/>
              <a:gd name="connsiteX12" fmla="*/ 999221 w 2024846"/>
              <a:gd name="connsiteY12" fmla="*/ 1961344 h 1961344"/>
              <a:gd name="connsiteX13" fmla="*/ 774532 w 2024846"/>
              <a:gd name="connsiteY13" fmla="*/ 1493582 h 1961344"/>
              <a:gd name="connsiteX14" fmla="*/ 476354 w 2024846"/>
              <a:gd name="connsiteY14" fmla="*/ 1648254 h 1961344"/>
              <a:gd name="connsiteX15" fmla="*/ 531909 w 2024846"/>
              <a:gd name="connsiteY15" fmla="*/ 1288848 h 1961344"/>
              <a:gd name="connsiteX16" fmla="*/ 0 w 2024846"/>
              <a:gd name="connsiteY16" fmla="*/ 1183905 h 1961344"/>
              <a:gd name="connsiteX17" fmla="*/ 348099 w 2024846"/>
              <a:gd name="connsiteY17" fmla="*/ 851694 h 1961344"/>
              <a:gd name="connsiteX18" fmla="*/ 162036 w 2024846"/>
              <a:gd name="connsiteY18" fmla="*/ 661660 h 1961344"/>
              <a:gd name="connsiteX19" fmla="*/ 491985 w 2024846"/>
              <a:gd name="connsiteY19" fmla="*/ 608114 h 196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24846" h="1961344">
                <a:moveTo>
                  <a:pt x="408073" y="0"/>
                </a:moveTo>
                <a:lnTo>
                  <a:pt x="880124" y="261322"/>
                </a:lnTo>
                <a:lnTo>
                  <a:pt x="984932" y="51912"/>
                </a:lnTo>
                <a:lnTo>
                  <a:pt x="1111143" y="304087"/>
                </a:lnTo>
                <a:lnTo>
                  <a:pt x="1659496" y="45746"/>
                </a:lnTo>
                <a:lnTo>
                  <a:pt x="1558536" y="621203"/>
                </a:lnTo>
                <a:lnTo>
                  <a:pt x="1807828" y="661660"/>
                </a:lnTo>
                <a:lnTo>
                  <a:pt x="1632577" y="840652"/>
                </a:lnTo>
                <a:lnTo>
                  <a:pt x="2024846" y="1257923"/>
                </a:lnTo>
                <a:lnTo>
                  <a:pt x="1444238" y="1329495"/>
                </a:lnTo>
                <a:lnTo>
                  <a:pt x="1493510" y="1648254"/>
                </a:lnTo>
                <a:lnTo>
                  <a:pt x="1237653" y="1515535"/>
                </a:lnTo>
                <a:lnTo>
                  <a:pt x="999221" y="1961344"/>
                </a:lnTo>
                <a:lnTo>
                  <a:pt x="774532" y="1493582"/>
                </a:lnTo>
                <a:lnTo>
                  <a:pt x="476354" y="1648254"/>
                </a:lnTo>
                <a:lnTo>
                  <a:pt x="531909" y="1288848"/>
                </a:lnTo>
                <a:lnTo>
                  <a:pt x="0" y="1183905"/>
                </a:lnTo>
                <a:lnTo>
                  <a:pt x="348099" y="851694"/>
                </a:lnTo>
                <a:lnTo>
                  <a:pt x="162036" y="661660"/>
                </a:lnTo>
                <a:lnTo>
                  <a:pt x="491985" y="60811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100000">
                <a:srgbClr val="FED52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6DBF430-FFBC-4AA9-926C-7F7AA8E6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" y="673580"/>
            <a:ext cx="1683264" cy="98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uppo 40">
            <a:extLst>
              <a:ext uri="{FF2B5EF4-FFF2-40B4-BE49-F238E27FC236}">
                <a16:creationId xmlns:a16="http://schemas.microsoft.com/office/drawing/2014/main" id="{E0461E87-C32D-4242-BC30-AB37D00CCE2F}"/>
              </a:ext>
            </a:extLst>
          </p:cNvPr>
          <p:cNvGrpSpPr/>
          <p:nvPr/>
        </p:nvGrpSpPr>
        <p:grpSpPr>
          <a:xfrm>
            <a:off x="-253491" y="2655531"/>
            <a:ext cx="3199448" cy="1682864"/>
            <a:chOff x="1441869" y="1761645"/>
            <a:chExt cx="3083811" cy="1622041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39E859B6-5705-B228-2098-F9FE2E5FA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2274259" y="1761645"/>
              <a:ext cx="1116124" cy="1622041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F9A393D-14F0-4A47-BF01-6681162FB231}"/>
                </a:ext>
              </a:extLst>
            </p:cNvPr>
            <p:cNvSpPr txBox="1"/>
            <p:nvPr/>
          </p:nvSpPr>
          <p:spPr>
            <a:xfrm rot="21065182">
              <a:off x="1441869" y="2884237"/>
              <a:ext cx="3083811" cy="475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9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Ringraziamento</a:t>
              </a:r>
              <a:endParaRPr lang="it-IT" sz="249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3DFFD275-B408-4E17-8BD9-F6C4FDFD2A11}"/>
              </a:ext>
            </a:extLst>
          </p:cNvPr>
          <p:cNvGrpSpPr/>
          <p:nvPr/>
        </p:nvGrpSpPr>
        <p:grpSpPr>
          <a:xfrm>
            <a:off x="4290045" y="1431304"/>
            <a:ext cx="3199448" cy="1693264"/>
            <a:chOff x="4888368" y="1744615"/>
            <a:chExt cx="3083811" cy="1632065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30960E2C-1769-5058-54EE-8E609151C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5638401" y="1744615"/>
              <a:ext cx="1116124" cy="1622041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C24B622-D1B9-4D95-970D-9509C7FDA4A3}"/>
                </a:ext>
              </a:extLst>
            </p:cNvPr>
            <p:cNvSpPr txBox="1"/>
            <p:nvPr/>
          </p:nvSpPr>
          <p:spPr>
            <a:xfrm rot="21065182">
              <a:off x="4888368" y="2901165"/>
              <a:ext cx="3083811" cy="475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9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R. Perdono</a:t>
              </a:r>
              <a:endParaRPr lang="it-IT" sz="249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B0A3B20A-A940-242F-9238-2EE573E6062F}"/>
              </a:ext>
            </a:extLst>
          </p:cNvPr>
          <p:cNvGrpSpPr/>
          <p:nvPr/>
        </p:nvGrpSpPr>
        <p:grpSpPr>
          <a:xfrm>
            <a:off x="6391302" y="4716664"/>
            <a:ext cx="3199448" cy="1682864"/>
            <a:chOff x="6541080" y="2794858"/>
            <a:chExt cx="3083811" cy="1622041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56DE18CA-357F-EA82-7B2F-5794D62B4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7375426" y="2794858"/>
              <a:ext cx="1116124" cy="1622041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774ED25B-DC70-0B9C-9867-D645BA622160}"/>
                </a:ext>
              </a:extLst>
            </p:cNvPr>
            <p:cNvSpPr txBox="1"/>
            <p:nvPr/>
          </p:nvSpPr>
          <p:spPr>
            <a:xfrm rot="21065182">
              <a:off x="6541080" y="3818664"/>
              <a:ext cx="3083811" cy="475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9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R. Aiuto</a:t>
              </a:r>
              <a:endParaRPr lang="it-IT" sz="249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13748630-337D-2BB6-56CD-11F6126B6776}"/>
              </a:ext>
            </a:extLst>
          </p:cNvPr>
          <p:cNvGrpSpPr/>
          <p:nvPr/>
        </p:nvGrpSpPr>
        <p:grpSpPr>
          <a:xfrm>
            <a:off x="6369722" y="221000"/>
            <a:ext cx="3199448" cy="1682864"/>
            <a:chOff x="3142576" y="2809108"/>
            <a:chExt cx="3083811" cy="1622041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26056290-0609-4B3E-6ADE-5848FE2F2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3898143" y="2809108"/>
              <a:ext cx="1116124" cy="1622041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921F444D-F6F3-13CF-3888-D943923F7127}"/>
                </a:ext>
              </a:extLst>
            </p:cNvPr>
            <p:cNvSpPr txBox="1"/>
            <p:nvPr/>
          </p:nvSpPr>
          <p:spPr>
            <a:xfrm rot="21065182">
              <a:off x="3142576" y="3733195"/>
              <a:ext cx="3083811" cy="475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9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R. Intercessione</a:t>
              </a:r>
              <a:endParaRPr lang="it-IT" sz="249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756893B8-A91E-8B41-5BCF-F23B8CE5B42D}"/>
              </a:ext>
            </a:extLst>
          </p:cNvPr>
          <p:cNvGrpSpPr/>
          <p:nvPr/>
        </p:nvGrpSpPr>
        <p:grpSpPr>
          <a:xfrm>
            <a:off x="2271307" y="571999"/>
            <a:ext cx="2760221" cy="1726906"/>
            <a:chOff x="8371999" y="1748180"/>
            <a:chExt cx="2660459" cy="1664491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17DF43A-9062-B77A-53AE-3FCDA2B31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9048928" y="1748180"/>
              <a:ext cx="1116124" cy="1622041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EFE70D57-B100-69FF-2F51-B2027D6D9D75}"/>
                </a:ext>
              </a:extLst>
            </p:cNvPr>
            <p:cNvSpPr txBox="1"/>
            <p:nvPr/>
          </p:nvSpPr>
          <p:spPr>
            <a:xfrm rot="21065182">
              <a:off x="8371999" y="2937156"/>
              <a:ext cx="2660459" cy="475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9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Offerta</a:t>
              </a:r>
              <a:endParaRPr lang="it-IT" sz="249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2DAE7113-62ED-F3BE-25B1-E29AE6C5331F}"/>
              </a:ext>
            </a:extLst>
          </p:cNvPr>
          <p:cNvGrpSpPr/>
          <p:nvPr/>
        </p:nvGrpSpPr>
        <p:grpSpPr>
          <a:xfrm>
            <a:off x="2014927" y="2636158"/>
            <a:ext cx="3199448" cy="1682864"/>
            <a:chOff x="3000919" y="4859238"/>
            <a:chExt cx="3083811" cy="1622041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4BD6D04C-68C9-2D27-5D74-2E07C142F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3955604" y="4859238"/>
              <a:ext cx="1116124" cy="1622041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E595C2D-FC58-85B2-B62F-0C579CC79028}"/>
                </a:ext>
              </a:extLst>
            </p:cNvPr>
            <p:cNvSpPr txBox="1"/>
            <p:nvPr/>
          </p:nvSpPr>
          <p:spPr>
            <a:xfrm rot="21065182">
              <a:off x="3000919" y="5890922"/>
              <a:ext cx="3083811" cy="475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9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Adorazione</a:t>
              </a:r>
              <a:endParaRPr lang="it-IT" sz="249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1D296757-EACE-288F-6E83-5426DE24B016}"/>
              </a:ext>
            </a:extLst>
          </p:cNvPr>
          <p:cNvGrpSpPr/>
          <p:nvPr/>
        </p:nvGrpSpPr>
        <p:grpSpPr>
          <a:xfrm>
            <a:off x="6080335" y="2655530"/>
            <a:ext cx="3199448" cy="1721309"/>
            <a:chOff x="1068198" y="3839767"/>
            <a:chExt cx="3083811" cy="1659096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3DC28D17-1928-981B-619C-FFD3922D4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2081207" y="3839767"/>
              <a:ext cx="1116124" cy="1622041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E7E953C-FC64-FE4D-F91F-462FD4C97DAF}"/>
                </a:ext>
              </a:extLst>
            </p:cNvPr>
            <p:cNvSpPr txBox="1"/>
            <p:nvPr/>
          </p:nvSpPr>
          <p:spPr>
            <a:xfrm rot="21065182">
              <a:off x="1068198" y="5023348"/>
              <a:ext cx="3083811" cy="475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9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Ascolto</a:t>
              </a:r>
              <a:endParaRPr lang="it-IT" sz="249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5ED36276-B7AF-A70A-4048-7545D7E38C8E}"/>
              </a:ext>
            </a:extLst>
          </p:cNvPr>
          <p:cNvGrpSpPr/>
          <p:nvPr/>
        </p:nvGrpSpPr>
        <p:grpSpPr>
          <a:xfrm>
            <a:off x="8343703" y="1455737"/>
            <a:ext cx="3199448" cy="1682864"/>
            <a:chOff x="6406499" y="4919305"/>
            <a:chExt cx="3083811" cy="1622041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602F2DB9-F54B-6EC7-AB2E-9AB8D7DAE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7271790" y="4919305"/>
              <a:ext cx="1116124" cy="1622041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7F7A00D-5A0A-637B-2887-2865639920D6}"/>
                </a:ext>
              </a:extLst>
            </p:cNvPr>
            <p:cNvSpPr txBox="1"/>
            <p:nvPr/>
          </p:nvSpPr>
          <p:spPr>
            <a:xfrm rot="21065182">
              <a:off x="6406499" y="5975937"/>
              <a:ext cx="3083811" cy="475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9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Fede</a:t>
              </a:r>
              <a:endParaRPr lang="it-IT" sz="249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0C8AF01A-DDCD-6CD6-7396-E4F300CDD89A}"/>
              </a:ext>
            </a:extLst>
          </p:cNvPr>
          <p:cNvGrpSpPr/>
          <p:nvPr/>
        </p:nvGrpSpPr>
        <p:grpSpPr>
          <a:xfrm>
            <a:off x="4048323" y="3623146"/>
            <a:ext cx="3199448" cy="1682864"/>
            <a:chOff x="4742755" y="3896795"/>
            <a:chExt cx="3083811" cy="1622041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8FCA2B82-F787-84FF-5185-6C56170BA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5638249" y="3896795"/>
              <a:ext cx="1116124" cy="1622041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0261221-4F8D-A893-635A-ACBFF61AC768}"/>
                </a:ext>
              </a:extLst>
            </p:cNvPr>
            <p:cNvSpPr txBox="1"/>
            <p:nvPr/>
          </p:nvSpPr>
          <p:spPr>
            <a:xfrm rot="21065182">
              <a:off x="4742755" y="4903204"/>
              <a:ext cx="3083811" cy="475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9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Meditazione</a:t>
              </a:r>
              <a:endParaRPr lang="it-IT" sz="249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9270485D-E1F4-1E4A-BE53-7466D2B22C4E}"/>
              </a:ext>
            </a:extLst>
          </p:cNvPr>
          <p:cNvGrpSpPr/>
          <p:nvPr/>
        </p:nvGrpSpPr>
        <p:grpSpPr>
          <a:xfrm>
            <a:off x="2117204" y="4613126"/>
            <a:ext cx="2676212" cy="1682864"/>
            <a:chOff x="8217712" y="3880876"/>
            <a:chExt cx="2579486" cy="1622041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4B96FC7D-CD99-B3ED-A624-DF5BC65FF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8919190" y="3880876"/>
              <a:ext cx="1116124" cy="1622041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15F9E2B6-23A1-F3D1-C464-4E05FC0E74A2}"/>
                </a:ext>
              </a:extLst>
            </p:cNvPr>
            <p:cNvSpPr txBox="1"/>
            <p:nvPr/>
          </p:nvSpPr>
          <p:spPr>
            <a:xfrm rot="21065182">
              <a:off x="8217712" y="4984277"/>
              <a:ext cx="2579486" cy="475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9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Compagnia</a:t>
              </a:r>
              <a:endParaRPr lang="it-IT" sz="249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1DCC76A1-8765-4982-B3BD-46FDDBE04511}"/>
              </a:ext>
            </a:extLst>
          </p:cNvPr>
          <p:cNvSpPr/>
          <p:nvPr/>
        </p:nvSpPr>
        <p:spPr>
          <a:xfrm>
            <a:off x="1065966" y="6624072"/>
            <a:ext cx="8516732" cy="399483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8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F6703F6-8DFE-40DF-B620-79023DB6DB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7817" y="6470607"/>
            <a:ext cx="10980738" cy="485603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it-IT" altLang="it-IT" sz="4000" b="1" dirty="0">
                <a:ln w="19050">
                  <a:solidFill>
                    <a:srgbClr val="FF0000"/>
                  </a:solidFill>
                </a:ln>
                <a:gradFill>
                  <a:gsLst>
                    <a:gs pos="87000">
                      <a:srgbClr val="00B0F0"/>
                    </a:gs>
                    <a:gs pos="45000">
                      <a:schemeClr val="bg1"/>
                    </a:gs>
                  </a:gsLst>
                  <a:lin ang="5400000" scaled="0"/>
                </a:gradFill>
                <a:effectLst>
                  <a:glow rad="127000">
                    <a:srgbClr val="FEFE01"/>
                  </a:glow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</a:rPr>
              <a:t>   Preghiera dello Sportivo è essenzialmente di:</a:t>
            </a:r>
          </a:p>
          <a:p>
            <a:pPr marL="0" indent="0">
              <a:buNone/>
            </a:pPr>
            <a:endParaRPr lang="it-IT" altLang="it-IT" dirty="0"/>
          </a:p>
        </p:txBody>
      </p:sp>
      <p:sp>
        <p:nvSpPr>
          <p:cNvPr id="52" name="Figura a mano libera: forma 51">
            <a:extLst>
              <a:ext uri="{FF2B5EF4-FFF2-40B4-BE49-F238E27FC236}">
                <a16:creationId xmlns:a16="http://schemas.microsoft.com/office/drawing/2014/main" id="{A60E6076-B557-8C98-4FB0-F1E32224973F}"/>
              </a:ext>
            </a:extLst>
          </p:cNvPr>
          <p:cNvSpPr/>
          <p:nvPr/>
        </p:nvSpPr>
        <p:spPr>
          <a:xfrm rot="2066648">
            <a:off x="8938832" y="3698760"/>
            <a:ext cx="2024846" cy="1961344"/>
          </a:xfrm>
          <a:custGeom>
            <a:avLst/>
            <a:gdLst>
              <a:gd name="connsiteX0" fmla="*/ 408073 w 2024846"/>
              <a:gd name="connsiteY0" fmla="*/ 0 h 1961344"/>
              <a:gd name="connsiteX1" fmla="*/ 880124 w 2024846"/>
              <a:gd name="connsiteY1" fmla="*/ 261322 h 1961344"/>
              <a:gd name="connsiteX2" fmla="*/ 984932 w 2024846"/>
              <a:gd name="connsiteY2" fmla="*/ 51912 h 1961344"/>
              <a:gd name="connsiteX3" fmla="*/ 1111143 w 2024846"/>
              <a:gd name="connsiteY3" fmla="*/ 304087 h 1961344"/>
              <a:gd name="connsiteX4" fmla="*/ 1659496 w 2024846"/>
              <a:gd name="connsiteY4" fmla="*/ 45746 h 1961344"/>
              <a:gd name="connsiteX5" fmla="*/ 1558536 w 2024846"/>
              <a:gd name="connsiteY5" fmla="*/ 621203 h 1961344"/>
              <a:gd name="connsiteX6" fmla="*/ 1807828 w 2024846"/>
              <a:gd name="connsiteY6" fmla="*/ 661660 h 1961344"/>
              <a:gd name="connsiteX7" fmla="*/ 1632577 w 2024846"/>
              <a:gd name="connsiteY7" fmla="*/ 840652 h 1961344"/>
              <a:gd name="connsiteX8" fmla="*/ 2024846 w 2024846"/>
              <a:gd name="connsiteY8" fmla="*/ 1257923 h 1961344"/>
              <a:gd name="connsiteX9" fmla="*/ 1444238 w 2024846"/>
              <a:gd name="connsiteY9" fmla="*/ 1329495 h 1961344"/>
              <a:gd name="connsiteX10" fmla="*/ 1493510 w 2024846"/>
              <a:gd name="connsiteY10" fmla="*/ 1648254 h 1961344"/>
              <a:gd name="connsiteX11" fmla="*/ 1237653 w 2024846"/>
              <a:gd name="connsiteY11" fmla="*/ 1515535 h 1961344"/>
              <a:gd name="connsiteX12" fmla="*/ 999221 w 2024846"/>
              <a:gd name="connsiteY12" fmla="*/ 1961344 h 1961344"/>
              <a:gd name="connsiteX13" fmla="*/ 774532 w 2024846"/>
              <a:gd name="connsiteY13" fmla="*/ 1493582 h 1961344"/>
              <a:gd name="connsiteX14" fmla="*/ 476354 w 2024846"/>
              <a:gd name="connsiteY14" fmla="*/ 1648254 h 1961344"/>
              <a:gd name="connsiteX15" fmla="*/ 531909 w 2024846"/>
              <a:gd name="connsiteY15" fmla="*/ 1288848 h 1961344"/>
              <a:gd name="connsiteX16" fmla="*/ 0 w 2024846"/>
              <a:gd name="connsiteY16" fmla="*/ 1183905 h 1961344"/>
              <a:gd name="connsiteX17" fmla="*/ 348099 w 2024846"/>
              <a:gd name="connsiteY17" fmla="*/ 851694 h 1961344"/>
              <a:gd name="connsiteX18" fmla="*/ 162036 w 2024846"/>
              <a:gd name="connsiteY18" fmla="*/ 661660 h 1961344"/>
              <a:gd name="connsiteX19" fmla="*/ 491985 w 2024846"/>
              <a:gd name="connsiteY19" fmla="*/ 608114 h 196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24846" h="1961344">
                <a:moveTo>
                  <a:pt x="408073" y="0"/>
                </a:moveTo>
                <a:lnTo>
                  <a:pt x="880124" y="261322"/>
                </a:lnTo>
                <a:lnTo>
                  <a:pt x="984932" y="51912"/>
                </a:lnTo>
                <a:lnTo>
                  <a:pt x="1111143" y="304087"/>
                </a:lnTo>
                <a:lnTo>
                  <a:pt x="1659496" y="45746"/>
                </a:lnTo>
                <a:lnTo>
                  <a:pt x="1558536" y="621203"/>
                </a:lnTo>
                <a:lnTo>
                  <a:pt x="1807828" y="661660"/>
                </a:lnTo>
                <a:lnTo>
                  <a:pt x="1632577" y="840652"/>
                </a:lnTo>
                <a:lnTo>
                  <a:pt x="2024846" y="1257923"/>
                </a:lnTo>
                <a:lnTo>
                  <a:pt x="1444238" y="1329495"/>
                </a:lnTo>
                <a:lnTo>
                  <a:pt x="1493510" y="1648254"/>
                </a:lnTo>
                <a:lnTo>
                  <a:pt x="1237653" y="1515535"/>
                </a:lnTo>
                <a:lnTo>
                  <a:pt x="999221" y="1961344"/>
                </a:lnTo>
                <a:lnTo>
                  <a:pt x="774532" y="1493582"/>
                </a:lnTo>
                <a:lnTo>
                  <a:pt x="476354" y="1648254"/>
                </a:lnTo>
                <a:lnTo>
                  <a:pt x="531909" y="1288848"/>
                </a:lnTo>
                <a:lnTo>
                  <a:pt x="0" y="1183905"/>
                </a:lnTo>
                <a:lnTo>
                  <a:pt x="348099" y="851694"/>
                </a:lnTo>
                <a:lnTo>
                  <a:pt x="162036" y="661660"/>
                </a:lnTo>
                <a:lnTo>
                  <a:pt x="491985" y="60811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100000">
                <a:srgbClr val="FED526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8AB234AC-437F-B018-26AF-63B83D46F517}"/>
              </a:ext>
            </a:extLst>
          </p:cNvPr>
          <p:cNvGrpSpPr/>
          <p:nvPr/>
        </p:nvGrpSpPr>
        <p:grpSpPr>
          <a:xfrm>
            <a:off x="8415179" y="3570290"/>
            <a:ext cx="3199448" cy="1682864"/>
            <a:chOff x="6406499" y="4919305"/>
            <a:chExt cx="3083811" cy="1622041"/>
          </a:xfrm>
        </p:grpSpPr>
        <p:pic>
          <p:nvPicPr>
            <p:cNvPr id="54" name="Immagine 53">
              <a:extLst>
                <a:ext uri="{FF2B5EF4-FFF2-40B4-BE49-F238E27FC236}">
                  <a16:creationId xmlns:a16="http://schemas.microsoft.com/office/drawing/2014/main" id="{447A7096-6530-1F0E-341F-803CB5F5C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769" l="17103" r="84642">
                          <a14:foregroundMark x1="26178" y1="84154" x2="54363" y2="85154"/>
                          <a14:foregroundMark x1="54363" y1="85154" x2="75567" y2="71308"/>
                          <a14:foregroundMark x1="75567" y1="71308" x2="74258" y2="64308"/>
                          <a14:foregroundMark x1="72775" y1="62615" x2="84729" y2="67385"/>
                          <a14:foregroundMark x1="74607" y1="70769" x2="78796" y2="66615"/>
                          <a14:foregroundMark x1="67888" y1="67538" x2="76091" y2="65538"/>
                          <a14:foregroundMark x1="71204" y1="62846" x2="72862" y2="68615"/>
                          <a14:foregroundMark x1="76440" y1="68077" x2="76440" y2="68077"/>
                          <a14:foregroundMark x1="74258" y1="67846" x2="74258" y2="67846"/>
                          <a14:foregroundMark x1="30017" y1="89692" x2="30017" y2="89692"/>
                          <a14:foregroundMark x1="30105" y1="87923" x2="29668" y2="90769"/>
                          <a14:foregroundMark x1="78185" y1="66846" x2="75044" y2="66462"/>
                          <a14:foregroundMark x1="61169" y1="58692" x2="66318" y2="63769"/>
                          <a14:foregroundMark x1="70768" y1="69308" x2="61518" y2="85000"/>
                          <a14:foregroundMark x1="60122" y1="82308" x2="50960" y2="82462"/>
                          <a14:foregroundMark x1="26963" y1="66077" x2="31065" y2="67846"/>
                          <a14:foregroundMark x1="31065" y1="68385" x2="30105" y2="68077"/>
                          <a14:foregroundMark x1="28883" y1="68385" x2="28883" y2="68385"/>
                          <a14:foregroundMark x1="27138" y1="38692" x2="27138" y2="38692"/>
                          <a14:foregroundMark x1="26527" y1="33077" x2="29843" y2="46077"/>
                          <a14:foregroundMark x1="21902" y1="23308" x2="28621" y2="36154"/>
                          <a14:foregroundMark x1="23735" y1="16000" x2="36998" y2="33769"/>
                          <a14:foregroundMark x1="27225" y1="12923" x2="40663" y2="31231"/>
                          <a14:foregroundMark x1="31850" y1="10231" x2="45986" y2="30000"/>
                          <a14:foregroundMark x1="47818" y1="21923" x2="52705" y2="34538"/>
                          <a14:foregroundMark x1="52792" y1="22769" x2="52356" y2="27462"/>
                          <a14:foregroundMark x1="51571" y1="21154" x2="52967" y2="25538"/>
                          <a14:foregroundMark x1="21902" y1="42462" x2="26614" y2="64462"/>
                          <a14:foregroundMark x1="20070" y1="47154" x2="27836" y2="65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8" r="12515"/>
            <a:stretch/>
          </p:blipFill>
          <p:spPr>
            <a:xfrm flipH="1">
              <a:off x="7271790" y="4919305"/>
              <a:ext cx="1116124" cy="1622041"/>
            </a:xfrm>
            <a:prstGeom prst="rect">
              <a:avLst/>
            </a:prstGeom>
          </p:spPr>
        </p:pic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2234F067-0E7C-C405-9F01-AF09DB4FECB0}"/>
                </a:ext>
              </a:extLst>
            </p:cNvPr>
            <p:cNvSpPr txBox="1"/>
            <p:nvPr/>
          </p:nvSpPr>
          <p:spPr>
            <a:xfrm rot="21065182">
              <a:off x="6406499" y="5975937"/>
              <a:ext cx="3083811" cy="475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2490" b="1" dirty="0">
                  <a:solidFill>
                    <a:schemeClr val="bg1"/>
                  </a:solidFill>
                  <a:effectLst>
                    <a:glow rad="139700">
                      <a:srgbClr val="FF0000">
                        <a:alpha val="86000"/>
                      </a:srgbClr>
                    </a:glow>
                  </a:effectLst>
                  <a:latin typeface="Franklin Gothic Demi" panose="020B0703020102020204" pitchFamily="34" charset="0"/>
                </a:rPr>
                <a:t>PGS</a:t>
              </a:r>
              <a:endParaRPr lang="it-IT" sz="2490" dirty="0">
                <a:solidFill>
                  <a:schemeClr val="bg1"/>
                </a:solidFill>
                <a:effectLst>
                  <a:glow rad="139700">
                    <a:srgbClr val="FF0000">
                      <a:alpha val="86000"/>
                    </a:srgbClr>
                  </a:glow>
                </a:effectLst>
                <a:latin typeface="Franklin Gothic Demi" panose="020B07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76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3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3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3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3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3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3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3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3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3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9939" grpId="0" uiExpand="1" build="p"/>
    </p:bldLst>
  </p:timing>
</p:sld>
</file>

<file path=ppt/theme/theme1.xml><?xml version="1.0" encoding="utf-8"?>
<a:theme xmlns:a="http://schemas.openxmlformats.org/drawingml/2006/main" name="2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3779</TotalTime>
  <Words>488</Words>
  <Application>Microsoft Office PowerPoint</Application>
  <PresentationFormat>Personalizzato</PresentationFormat>
  <Paragraphs>81</Paragraphs>
  <Slides>14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8" baseType="lpstr">
      <vt:lpstr>AR JULIAN</vt:lpstr>
      <vt:lpstr>Franklin Gothic Demi</vt:lpstr>
      <vt:lpstr>Franklin Gothic Heavy</vt:lpstr>
      <vt:lpstr>Arial</vt:lpstr>
      <vt:lpstr>Alesantria Mane</vt:lpstr>
      <vt:lpstr>Allegro BT</vt:lpstr>
      <vt:lpstr>Berlin Sans FB</vt:lpstr>
      <vt:lpstr>Wingdings</vt:lpstr>
      <vt:lpstr>Calibri</vt:lpstr>
      <vt:lpstr>Franklin Gothic Medium</vt:lpstr>
      <vt:lpstr>Kabel Md BT</vt:lpstr>
      <vt:lpstr>BenguiatGot Bk BT</vt:lpstr>
      <vt:lpstr>Futura Hv BT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Don Bosco  mette  nella Chiesa e nell'Oratorio  il quadro della Resurrezione per mettere al centro  la Preghiera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153</cp:revision>
  <dcterms:created xsi:type="dcterms:W3CDTF">2022-11-10T09:32:53Z</dcterms:created>
  <dcterms:modified xsi:type="dcterms:W3CDTF">2024-07-03T06:40:55Z</dcterms:modified>
</cp:coreProperties>
</file>